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857" r:id="rId114"/>
    <p:sldMasterId id="2147486870" r:id="rId115"/>
  </p:sldMasterIdLst>
  <p:notesMasterIdLst>
    <p:notesMasterId r:id="rId130"/>
  </p:notesMasterIdLst>
  <p:handoutMasterIdLst>
    <p:handoutMasterId r:id="rId131"/>
  </p:handoutMasterIdLst>
  <p:sldIdLst>
    <p:sldId id="681" r:id="rId116"/>
    <p:sldId id="674" r:id="rId117"/>
    <p:sldId id="683" r:id="rId118"/>
    <p:sldId id="676" r:id="rId119"/>
    <p:sldId id="677" r:id="rId120"/>
    <p:sldId id="678" r:id="rId121"/>
    <p:sldId id="679" r:id="rId122"/>
    <p:sldId id="680" r:id="rId123"/>
    <p:sldId id="687" r:id="rId124"/>
    <p:sldId id="682" r:id="rId125"/>
    <p:sldId id="675" r:id="rId126"/>
    <p:sldId id="684" r:id="rId127"/>
    <p:sldId id="685" r:id="rId128"/>
    <p:sldId id="686" r:id="rId129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  <p15:guide id="7" orient="horz" pos="431">
          <p15:clr>
            <a:srgbClr val="A4A3A4"/>
          </p15:clr>
        </p15:guide>
        <p15:guide id="8" orient="horz" pos="379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E5"/>
    <a:srgbClr val="00B9F2"/>
    <a:srgbClr val="9FD2AF"/>
    <a:srgbClr val="99CFDE"/>
    <a:srgbClr val="45C2BF"/>
    <a:srgbClr val="0088AC"/>
    <a:srgbClr val="0033CC"/>
    <a:srgbClr val="007AC2"/>
    <a:srgbClr val="0073B4"/>
    <a:srgbClr val="438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83906" autoAdjust="0"/>
  </p:normalViewPr>
  <p:slideViewPr>
    <p:cSldViewPr snapToObjects="1" showGuides="1">
      <p:cViewPr varScale="1">
        <p:scale>
          <a:sx n="95" d="100"/>
          <a:sy n="95" d="100"/>
        </p:scale>
        <p:origin x="-1552" y="-96"/>
      </p:cViewPr>
      <p:guideLst>
        <p:guide orient="horz" pos="436"/>
        <p:guide orient="horz" pos="3888"/>
        <p:guide orient="horz" pos="431"/>
        <p:guide orient="horz" pos="3792"/>
        <p:guide orient="horz" pos="720"/>
        <p:guide orient="horz" pos="870"/>
        <p:guide pos="582"/>
        <p:guide pos="7104"/>
        <p:guide pos="384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3" d="100"/>
        <a:sy n="73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customXml" Target="../customXml/item69.xml"/><Relationship Id="rId120" Type="http://schemas.openxmlformats.org/officeDocument/2006/relationships/slide" Target="slides/slide5.xml"/><Relationship Id="rId121" Type="http://schemas.openxmlformats.org/officeDocument/2006/relationships/slide" Target="slides/slide6.xml"/><Relationship Id="rId122" Type="http://schemas.openxmlformats.org/officeDocument/2006/relationships/slide" Target="slides/slide7.xml"/><Relationship Id="rId123" Type="http://schemas.openxmlformats.org/officeDocument/2006/relationships/slide" Target="slides/slide8.xml"/><Relationship Id="rId124" Type="http://schemas.openxmlformats.org/officeDocument/2006/relationships/slide" Target="slides/slide9.xml"/><Relationship Id="rId125" Type="http://schemas.openxmlformats.org/officeDocument/2006/relationships/slide" Target="slides/slide10.xml"/><Relationship Id="rId126" Type="http://schemas.openxmlformats.org/officeDocument/2006/relationships/slide" Target="slides/slide11.xml"/><Relationship Id="rId127" Type="http://schemas.openxmlformats.org/officeDocument/2006/relationships/slide" Target="slides/slide12.xml"/><Relationship Id="rId128" Type="http://schemas.openxmlformats.org/officeDocument/2006/relationships/slide" Target="slides/slide13.xml"/><Relationship Id="rId129" Type="http://schemas.openxmlformats.org/officeDocument/2006/relationships/slide" Target="slides/slide14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customXml" Target="../customXml/item90.xml"/><Relationship Id="rId91" Type="http://schemas.openxmlformats.org/officeDocument/2006/relationships/customXml" Target="../customXml/item91.xml"/><Relationship Id="rId92" Type="http://schemas.openxmlformats.org/officeDocument/2006/relationships/customXml" Target="../customXml/item92.xml"/><Relationship Id="rId93" Type="http://schemas.openxmlformats.org/officeDocument/2006/relationships/customXml" Target="../customXml/item93.xml"/><Relationship Id="rId94" Type="http://schemas.openxmlformats.org/officeDocument/2006/relationships/customXml" Target="../customXml/item94.xml"/><Relationship Id="rId95" Type="http://schemas.openxmlformats.org/officeDocument/2006/relationships/customXml" Target="../customXml/item95.xml"/><Relationship Id="rId96" Type="http://schemas.openxmlformats.org/officeDocument/2006/relationships/customXml" Target="../customXml/item96.xml"/><Relationship Id="rId101" Type="http://schemas.openxmlformats.org/officeDocument/2006/relationships/customXml" Target="../customXml/item101.xml"/><Relationship Id="rId102" Type="http://schemas.openxmlformats.org/officeDocument/2006/relationships/customXml" Target="../customXml/item102.xml"/><Relationship Id="rId103" Type="http://schemas.openxmlformats.org/officeDocument/2006/relationships/customXml" Target="../customXml/item103.xml"/><Relationship Id="rId104" Type="http://schemas.openxmlformats.org/officeDocument/2006/relationships/customXml" Target="../customXml/item104.xml"/><Relationship Id="rId105" Type="http://schemas.openxmlformats.org/officeDocument/2006/relationships/customXml" Target="../customXml/item105.xml"/><Relationship Id="rId106" Type="http://schemas.openxmlformats.org/officeDocument/2006/relationships/customXml" Target="../customXml/item106.xml"/><Relationship Id="rId107" Type="http://schemas.openxmlformats.org/officeDocument/2006/relationships/customXml" Target="../customXml/item107.xml"/><Relationship Id="rId108" Type="http://schemas.openxmlformats.org/officeDocument/2006/relationships/customXml" Target="../customXml/item108.xml"/><Relationship Id="rId109" Type="http://schemas.openxmlformats.org/officeDocument/2006/relationships/customXml" Target="../customXml/item109.xml"/><Relationship Id="rId97" Type="http://schemas.openxmlformats.org/officeDocument/2006/relationships/customXml" Target="../customXml/item97.xml"/><Relationship Id="rId98" Type="http://schemas.openxmlformats.org/officeDocument/2006/relationships/customXml" Target="../customXml/item98.xml"/><Relationship Id="rId99" Type="http://schemas.openxmlformats.org/officeDocument/2006/relationships/customXml" Target="../customXml/item99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customXml" Target="../customXml/item100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customXml" Target="../customXml/item70.xml"/><Relationship Id="rId71" Type="http://schemas.openxmlformats.org/officeDocument/2006/relationships/customXml" Target="../customXml/item71.xml"/><Relationship Id="rId72" Type="http://schemas.openxmlformats.org/officeDocument/2006/relationships/customXml" Target="../customXml/item72.xml"/><Relationship Id="rId73" Type="http://schemas.openxmlformats.org/officeDocument/2006/relationships/customXml" Target="../customXml/item73.xml"/><Relationship Id="rId74" Type="http://schemas.openxmlformats.org/officeDocument/2006/relationships/customXml" Target="../customXml/item74.xml"/><Relationship Id="rId75" Type="http://schemas.openxmlformats.org/officeDocument/2006/relationships/customXml" Target="../customXml/item75.xml"/><Relationship Id="rId76" Type="http://schemas.openxmlformats.org/officeDocument/2006/relationships/customXml" Target="../customXml/item76.xml"/><Relationship Id="rId77" Type="http://schemas.openxmlformats.org/officeDocument/2006/relationships/customXml" Target="../customXml/item77.xml"/><Relationship Id="rId78" Type="http://schemas.openxmlformats.org/officeDocument/2006/relationships/customXml" Target="../customXml/item78.xml"/><Relationship Id="rId79" Type="http://schemas.openxmlformats.org/officeDocument/2006/relationships/customXml" Target="../customXml/item79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notesMaster" Target="notesMasters/notesMaster1.xml"/><Relationship Id="rId131" Type="http://schemas.openxmlformats.org/officeDocument/2006/relationships/handoutMaster" Target="handoutMasters/handoutMaster1.xml"/><Relationship Id="rId132" Type="http://schemas.openxmlformats.org/officeDocument/2006/relationships/printerSettings" Target="printerSettings/printerSettings1.bin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110" Type="http://schemas.openxmlformats.org/officeDocument/2006/relationships/customXml" Target="../customXml/item110.xml"/><Relationship Id="rId111" Type="http://schemas.openxmlformats.org/officeDocument/2006/relationships/customXml" Target="../customXml/item111.xml"/><Relationship Id="rId112" Type="http://schemas.openxmlformats.org/officeDocument/2006/relationships/customXml" Target="../customXml/item112.xml"/><Relationship Id="rId113" Type="http://schemas.openxmlformats.org/officeDocument/2006/relationships/customXml" Target="../customXml/item113.xml"/><Relationship Id="rId114" Type="http://schemas.openxmlformats.org/officeDocument/2006/relationships/slideMaster" Target="slideMasters/slideMaster1.xml"/><Relationship Id="rId115" Type="http://schemas.openxmlformats.org/officeDocument/2006/relationships/slideMaster" Target="slideMasters/slideMaster2.xml"/><Relationship Id="rId116" Type="http://schemas.openxmlformats.org/officeDocument/2006/relationships/slide" Target="slides/slide1.xml"/><Relationship Id="rId117" Type="http://schemas.openxmlformats.org/officeDocument/2006/relationships/slide" Target="slides/slide2.xml"/><Relationship Id="rId118" Type="http://schemas.openxmlformats.org/officeDocument/2006/relationships/slide" Target="slides/slide3.xml"/><Relationship Id="rId119" Type="http://schemas.openxmlformats.org/officeDocument/2006/relationships/slide" Target="slides/slide4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customXml" Target="../customXml/item80.xml"/><Relationship Id="rId81" Type="http://schemas.openxmlformats.org/officeDocument/2006/relationships/customXml" Target="../customXml/item81.xml"/><Relationship Id="rId82" Type="http://schemas.openxmlformats.org/officeDocument/2006/relationships/customXml" Target="../customXml/item82.xml"/><Relationship Id="rId83" Type="http://schemas.openxmlformats.org/officeDocument/2006/relationships/customXml" Target="../customXml/item83.xml"/><Relationship Id="rId84" Type="http://schemas.openxmlformats.org/officeDocument/2006/relationships/customXml" Target="../customXml/item84.xml"/><Relationship Id="rId85" Type="http://schemas.openxmlformats.org/officeDocument/2006/relationships/customXml" Target="../customXml/item85.xml"/><Relationship Id="rId86" Type="http://schemas.openxmlformats.org/officeDocument/2006/relationships/customXml" Target="../customXml/item86.xml"/><Relationship Id="rId87" Type="http://schemas.openxmlformats.org/officeDocument/2006/relationships/customXml" Target="../customXml/item87.xml"/><Relationship Id="rId88" Type="http://schemas.openxmlformats.org/officeDocument/2006/relationships/customXml" Target="../customXml/item88.xml"/><Relationship Id="rId89" Type="http://schemas.openxmlformats.org/officeDocument/2006/relationships/customXml" Target="../customXml/item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10/14/15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89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377" algn="l" defTabSz="457189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Sponsored by Bureau of Safety</a:t>
            </a:r>
            <a:r>
              <a:rPr lang="en-US" baseline="0" dirty="0" smtClean="0"/>
              <a:t> and Environmental Enforcement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9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4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78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5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Parses Data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Loops through definition file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Converts bits to binary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Creates a new Mongo doc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Saves Mongo Doc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14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14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31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Git</a:t>
            </a:r>
            <a:endParaRPr lang="en-US" sz="120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Node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Bower</a:t>
            </a:r>
          </a:p>
          <a:p>
            <a:pPr lvl="1"/>
            <a:endParaRPr lang="en-US" sz="120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-----------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Web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Storm</a:t>
            </a:r>
          </a:p>
          <a:p>
            <a:pPr lvl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HTLM 5/CSS3/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Javascript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LESS</a:t>
            </a:r>
          </a:p>
          <a:p>
            <a:pPr lvl="1"/>
            <a:endParaRPr lang="en-US" sz="120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----------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Gulp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Karma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+ Jasmine</a:t>
            </a:r>
          </a:p>
          <a:p>
            <a:pPr lvl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Protractor</a:t>
            </a:r>
          </a:p>
          <a:p>
            <a:pPr lvl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Mocha</a:t>
            </a:r>
          </a:p>
          <a:p>
            <a:pPr lvl="1"/>
            <a:endParaRPr lang="en-US" sz="1200" kern="1200" baseline="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pPr lvl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------------------------</a:t>
            </a:r>
          </a:p>
          <a:p>
            <a:pPr lvl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Jenkins</a:t>
            </a:r>
          </a:p>
          <a:p>
            <a:pPr lvl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NGINX</a:t>
            </a:r>
          </a:p>
          <a:p>
            <a:pPr lvl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Sauce Labs</a:t>
            </a:r>
          </a:p>
          <a:p>
            <a:pPr lvl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Chrome Debugger</a:t>
            </a:r>
            <a:endParaRPr lang="en-US" sz="1200" kern="1200" dirty="0" smtClean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3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3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1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3476626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6375083"/>
            <a:ext cx="2889251" cy="18288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  <p:pic>
        <p:nvPicPr>
          <p:cNvPr id="7" name="Picture 6" descr="AECOM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06651" y="6164671"/>
            <a:ext cx="1513412" cy="4540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86659" y="6430963"/>
            <a:ext cx="2353733" cy="1555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February 5,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9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6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900"/>
            </a:lvl2pPr>
            <a:lvl3pPr>
              <a:lnSpc>
                <a:spcPct val="100000"/>
              </a:lnSpc>
              <a:defRPr sz="1600"/>
            </a:lvl3pPr>
            <a:lvl4pPr>
              <a:defRPr sz="1500"/>
            </a:lvl4pPr>
            <a:lvl5pPr>
              <a:lnSpc>
                <a:spcPts val="1800"/>
              </a:lnSpc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61698"/>
            <a:ext cx="10826495" cy="230832"/>
          </a:xfrm>
        </p:spPr>
        <p:txBody>
          <a:bodyPr anchor="b">
            <a:spAutoFit/>
          </a:bodyPr>
          <a:lstStyle>
            <a:lvl1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5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4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2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701" marR="0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701" marR="0" lvl="0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6" name="Picture 5" descr="AECOM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06651" y="6164674"/>
            <a:ext cx="1513412" cy="4540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-GREEN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007608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98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4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2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  <p:pic>
        <p:nvPicPr>
          <p:cNvPr id="8" name="Picture 7" descr="AECOM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06651" y="6164674"/>
            <a:ext cx="1513412" cy="4540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4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-GREEN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98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4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>
            <a:noAutofit/>
          </a:bodyPr>
          <a:lstStyle>
            <a:lvl1pPr marL="302668" marR="0" indent="-302668" algn="l" defTabSz="121914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lang="en-US" sz="2400" noProof="0">
                <a:solidFill>
                  <a:schemeClr val="tx1"/>
                </a:solidFill>
              </a:defRPr>
            </a:lvl1pPr>
            <a:lvl2pPr marL="609570" marR="0" indent="-304784" algn="l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914354" marR="0" indent="-298435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5pPr marL="1073119" indent="-457200">
              <a:defRPr lang="en-US" noProof="0" dirty="0" smtClean="0"/>
            </a:lvl5pPr>
            <a:lvl6pPr>
              <a:defRPr lang="en-US" noProof="0" dirty="0" smtClean="0"/>
            </a:lvl6pPr>
          </a:lstStyle>
          <a:p>
            <a:pPr marL="302668" marR="0" lvl="0" indent="-302668" algn="l" defTabSz="121914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609570" marR="0" lvl="1" indent="-304784" algn="l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Second level</a:t>
            </a:r>
          </a:p>
          <a:p>
            <a:pPr marL="914354" marR="0" lvl="2" indent="-298435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16095" y="6550024"/>
            <a:ext cx="1190363" cy="155576"/>
          </a:xfrm>
        </p:spPr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700" b="1"/>
            </a:lvl1pPr>
            <a:lvl2pPr marL="230701" indent="-230701">
              <a:buFont typeface="Arial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5477" indent="-243399">
              <a:buFont typeface="Arial" pitchFamily="34" charset="0"/>
              <a:buChar char="–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40254" indent="-230701">
              <a:buFont typeface="Arial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marL="230701" marR="0" lvl="0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30701" marR="0" lvl="1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Second level</a:t>
            </a:r>
          </a:p>
          <a:p>
            <a:pPr marL="230701" marR="0" lvl="2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Third level</a:t>
            </a:r>
          </a:p>
          <a:p>
            <a:pPr marL="230701" marR="0" lvl="3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UE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984" cy="4637088"/>
          </a:xfrm>
        </p:spPr>
        <p:txBody>
          <a:bodyPr/>
          <a:lstStyle>
            <a:lvl1pPr>
              <a:defRPr lang="en-US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  <a:p>
            <a:pPr marL="302660" marR="0" lvl="3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0" y="1371600"/>
            <a:ext cx="5242981" cy="4637088"/>
          </a:xfrm>
        </p:spPr>
        <p:txBody>
          <a:bodyPr/>
          <a:lstStyle>
            <a:lvl1pPr>
              <a:defRPr lang="en-US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  <a:p>
            <a:pPr marL="302660" marR="0" lvl="3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_Optional Phot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COM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06651" y="6164671"/>
            <a:ext cx="1513412" cy="454023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6375083"/>
            <a:ext cx="2889251" cy="18288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  <p:pic>
        <p:nvPicPr>
          <p:cNvPr id="8" name="Picture 2" descr="Q:\BD\PDG\Graphics\POWERPOINT\JS GEO 9-15\Images\200401936-001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7"/>
          <a:stretch/>
        </p:blipFill>
        <p:spPr bwMode="auto">
          <a:xfrm>
            <a:off x="4828237" y="0"/>
            <a:ext cx="7363763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09550"/>
            <a:ext cx="7363968" cy="671575"/>
          </a:xfrm>
        </p:spPr>
        <p:txBody>
          <a:bodyPr/>
          <a:lstStyle>
            <a:lvl1pPr>
              <a:lnSpc>
                <a:spcPts val="5333"/>
              </a:lnSpc>
              <a:defRPr sz="4000" b="1">
                <a:solidFill>
                  <a:srgbClr val="00B5E5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1906906"/>
            <a:ext cx="4867657" cy="1104900"/>
          </a:xfrm>
        </p:spPr>
        <p:txBody>
          <a:bodyPr/>
          <a:lstStyle>
            <a:lvl1pPr marL="0" indent="0" algn="l">
              <a:buNone/>
              <a:defRPr sz="2200" b="1">
                <a:solidFill>
                  <a:srgbClr val="00B9F2"/>
                </a:solidFill>
                <a:effectLst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BLUE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197"/>
            <a:ext cx="5242984" cy="25615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55" indent="0">
              <a:buNone/>
              <a:defRPr sz="2700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00" b="1"/>
            </a:lvl4pPr>
            <a:lvl5pPr marL="2438218" indent="0">
              <a:buNone/>
              <a:defRPr sz="2100" b="1"/>
            </a:lvl5pPr>
            <a:lvl6pPr marL="3047772" indent="0">
              <a:buNone/>
              <a:defRPr sz="2100" b="1"/>
            </a:lvl6pPr>
            <a:lvl7pPr marL="3657327" indent="0">
              <a:buNone/>
              <a:defRPr sz="2100" b="1"/>
            </a:lvl7pPr>
            <a:lvl8pPr marL="4266880" indent="0">
              <a:buNone/>
              <a:defRPr sz="2100" b="1"/>
            </a:lvl8pPr>
            <a:lvl9pPr marL="487643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92224"/>
            <a:ext cx="5242984" cy="4216464"/>
          </a:xfrm>
        </p:spPr>
        <p:txBody>
          <a:bodyPr/>
          <a:lstStyle>
            <a:lvl1pPr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  <a:p>
            <a:pPr marL="302660" marR="0" lvl="3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422" y="1415365"/>
            <a:ext cx="5242983" cy="2488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55" indent="0">
              <a:buNone/>
              <a:defRPr sz="2700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00" b="1"/>
            </a:lvl4pPr>
            <a:lvl5pPr marL="2438218" indent="0">
              <a:buNone/>
              <a:defRPr sz="2100" b="1"/>
            </a:lvl5pPr>
            <a:lvl6pPr marL="3047772" indent="0">
              <a:buNone/>
              <a:defRPr sz="2100" b="1"/>
            </a:lvl6pPr>
            <a:lvl7pPr marL="3657327" indent="0">
              <a:buNone/>
              <a:defRPr sz="2100" b="1"/>
            </a:lvl7pPr>
            <a:lvl8pPr marL="4266880" indent="0">
              <a:buNone/>
              <a:defRPr sz="2100" b="1"/>
            </a:lvl8pPr>
            <a:lvl9pPr marL="487643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422" y="1792224"/>
            <a:ext cx="5242983" cy="4216464"/>
          </a:xfrm>
        </p:spPr>
        <p:txBody>
          <a:bodyPr/>
          <a:lstStyle>
            <a:lvl1pPr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  <a:p>
            <a:pPr marL="302660" marR="0" lvl="3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Fourth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UE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453128"/>
            <a:ext cx="5242984" cy="1555560"/>
          </a:xfrm>
        </p:spPr>
        <p:txBody>
          <a:bodyPr/>
          <a:lstStyle>
            <a:lvl1pPr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1" y="4453128"/>
            <a:ext cx="5242983" cy="1555560"/>
          </a:xfrm>
        </p:spPr>
        <p:txBody>
          <a:bodyPr/>
          <a:lstStyle>
            <a:lvl1pPr>
              <a:def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_Optional Phot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COM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06651" y="6164671"/>
            <a:ext cx="1513412" cy="454023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6375083"/>
            <a:ext cx="2889251" cy="18288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1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1">
                <a:solidFill>
                  <a:srgbClr val="00B5E5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3476626"/>
            <a:ext cx="8079319" cy="1104900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00B9F2"/>
                </a:solidFill>
                <a:effectLst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5167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1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9981"/>
            <a:ext cx="10972800" cy="4639819"/>
          </a:xfrm>
        </p:spPr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467"/>
              </a:spcBef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86659" y="6430963"/>
            <a:ext cx="2353733" cy="1555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February 5,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700" b="1"/>
            </a:lvl1pPr>
            <a:lvl2pPr marL="230712" indent="-230712">
              <a:buFont typeface="Arial" pitchFamily="34" charset="0"/>
              <a:buChar char="•"/>
              <a:defRPr/>
            </a:lvl2pPr>
            <a:lvl3pPr marL="535504" indent="-243411">
              <a:buFont typeface="Arial" pitchFamily="34" charset="0"/>
              <a:buChar char="–"/>
              <a:defRPr/>
            </a:lvl3pPr>
            <a:lvl4pPr marL="840296" indent="-230712">
              <a:buFont typeface="Arial" pitchFamily="34" charset="0"/>
              <a:buChar char="•"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86659" y="6430963"/>
            <a:ext cx="2353733" cy="1555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February 5,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ACK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984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18" y="1371600"/>
            <a:ext cx="5242981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86659" y="6430963"/>
            <a:ext cx="2353733" cy="1555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February 5,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BLACK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194"/>
            <a:ext cx="5242984" cy="25615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92224"/>
            <a:ext cx="5242984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419" y="1415365"/>
            <a:ext cx="5242983" cy="2488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419" y="1792224"/>
            <a:ext cx="5242983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86659" y="6430963"/>
            <a:ext cx="2353733" cy="1555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February 5,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ACK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453128"/>
            <a:ext cx="5242984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18" y="4453128"/>
            <a:ext cx="5242983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86659" y="6430963"/>
            <a:ext cx="2353733" cy="1555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February 5,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86659" y="6430963"/>
            <a:ext cx="2353733" cy="1555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February 5,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69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550024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Maps and Web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5183" y="6550024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94373" y="6396644"/>
            <a:ext cx="1025692" cy="3077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858" r:id="rId1"/>
    <p:sldLayoutId id="2147486859" r:id="rId2"/>
    <p:sldLayoutId id="2147486860" r:id="rId3"/>
    <p:sldLayoutId id="2147486861" r:id="rId4"/>
    <p:sldLayoutId id="2147486862" r:id="rId5"/>
    <p:sldLayoutId id="2147486863" r:id="rId6"/>
    <p:sldLayoutId id="2147486864" r:id="rId7"/>
    <p:sldLayoutId id="2147486865" r:id="rId8"/>
    <p:sldLayoutId id="2147486866" r:id="rId9"/>
    <p:sldLayoutId id="2147486867" r:id="rId10"/>
    <p:sldLayoutId id="2147486868" r:id="rId11"/>
    <p:sldLayoutId id="2147486869" r:id="rId12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70" rtl="0" eaLnBrk="1" latinLnBrk="0" hangingPunct="1">
        <a:spcBef>
          <a:spcPct val="0"/>
        </a:spcBef>
        <a:buNone/>
        <a:defRPr sz="3200" b="1" kern="1200">
          <a:solidFill>
            <a:srgbClr val="00B5E5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0712" indent="-230712" algn="l" defTabSz="1219170" rtl="0" eaLnBrk="1" latinLnBrk="0" hangingPunct="1">
        <a:spcBef>
          <a:spcPts val="16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09585" indent="-304792" algn="l" defTabSz="1219170" rtl="0" eaLnBrk="1" latinLnBrk="0" hangingPunct="1">
        <a:spcBef>
          <a:spcPts val="533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377" indent="-230712" algn="l" defTabSz="121917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19170" indent="-230712" algn="l" defTabSz="121917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69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02668" marR="0" lvl="0" indent="-302668" algn="l" defTabSz="121914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609570" marR="0" lvl="1" indent="-304784" algn="l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Second level</a:t>
            </a:r>
          </a:p>
          <a:p>
            <a:pPr marL="914354" marR="0" lvl="2" indent="-298435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550025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Maps and Web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4484" y="6550023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94374" y="6396643"/>
            <a:ext cx="1025692" cy="3077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871" r:id="rId1"/>
    <p:sldLayoutId id="2147486872" r:id="rId2"/>
    <p:sldLayoutId id="2147486873" r:id="rId3"/>
    <p:sldLayoutId id="2147486874" r:id="rId4"/>
    <p:sldLayoutId id="2147486875" r:id="rId5"/>
    <p:sldLayoutId id="2147486876" r:id="rId6"/>
    <p:sldLayoutId id="2147486877" r:id="rId7"/>
    <p:sldLayoutId id="2147486878" r:id="rId8"/>
    <p:sldLayoutId id="2147486879" r:id="rId9"/>
    <p:sldLayoutId id="2147486880" r:id="rId10"/>
    <p:sldLayoutId id="2147486881" r:id="rId11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4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0B9F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0706" indent="-230706" algn="l" defTabSz="1219140" rtl="0" eaLnBrk="1" latinLnBrk="0" hangingPunct="1">
        <a:spcBef>
          <a:spcPts val="1600"/>
        </a:spcBef>
        <a:buFont typeface="Arial" pitchFamily="34" charset="0"/>
        <a:buChar char="•"/>
        <a:defRPr kumimoji="0" lang="en-US" sz="2400" b="0" i="0" u="none" strike="noStrike" kern="1200" cap="none" spc="0" normalizeH="0" baseline="0" noProof="0" dirty="0" smtClean="0">
          <a:ln>
            <a:noFill/>
          </a:ln>
          <a:solidFill>
            <a:srgbClr val="000000"/>
          </a:solidFill>
          <a:effectLst/>
          <a:uLnTx/>
          <a:uFillTx/>
          <a:latin typeface="Arial" pitchFamily="34" charset="0"/>
          <a:ea typeface="+mn-ea"/>
          <a:cs typeface="Arial" pitchFamily="34" charset="0"/>
        </a:defRPr>
      </a:lvl1pPr>
      <a:lvl2pPr marL="609570" indent="-304784" algn="l" defTabSz="1219140" rtl="0" eaLnBrk="1" latinLnBrk="0" hangingPunct="1">
        <a:spcBef>
          <a:spcPts val="533"/>
        </a:spcBef>
        <a:buFont typeface="Arial" pitchFamily="34" charset="0"/>
        <a:buChar char="–"/>
        <a:defRPr kumimoji="0" lang="en-US" sz="2400" b="0" i="0" u="none" strike="noStrike" kern="1200" cap="none" spc="0" normalizeH="0" baseline="0" noProof="0" dirty="0" smtClean="0">
          <a:ln>
            <a:noFill/>
          </a:ln>
          <a:solidFill>
            <a:srgbClr val="000000"/>
          </a:solidFill>
          <a:effectLst/>
          <a:uLnTx/>
          <a:uFillTx/>
          <a:latin typeface="Arial" pitchFamily="34" charset="0"/>
          <a:ea typeface="+mn-ea"/>
          <a:cs typeface="Arial" pitchFamily="34" charset="0"/>
        </a:defRPr>
      </a:lvl2pPr>
      <a:lvl3pPr marL="914354" indent="-230706" algn="l" defTabSz="1219140" rtl="0" eaLnBrk="1" latinLnBrk="0" hangingPunct="1">
        <a:spcBef>
          <a:spcPct val="20000"/>
        </a:spcBef>
        <a:buFont typeface="Arial" pitchFamily="34" charset="0"/>
        <a:buChar char="•"/>
        <a:defRPr kumimoji="0" lang="en-US" sz="2400" b="0" i="0" u="none" strike="noStrike" kern="1200" cap="none" spc="0" normalizeH="0" baseline="0" noProof="0" dirty="0" smtClean="0">
          <a:ln>
            <a:noFill/>
          </a:ln>
          <a:solidFill>
            <a:srgbClr val="000000"/>
          </a:solidFill>
          <a:effectLst/>
          <a:uLnTx/>
          <a:uFillTx/>
          <a:latin typeface="Arial" pitchFamily="34" charset="0"/>
          <a:ea typeface="+mn-ea"/>
          <a:cs typeface="Arial" pitchFamily="34" charset="0"/>
        </a:defRPr>
      </a:lvl3pPr>
      <a:lvl4pPr marL="1219140" indent="-230706" algn="l" defTabSz="121914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jpeg"/><Relationship Id="rId9" Type="http://schemas.openxmlformats.org/officeDocument/2006/relationships/image" Target="../media/image32.png"/><Relationship Id="rId10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Real-time GIS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599" y="1906906"/>
            <a:ext cx="4867657" cy="808302"/>
          </a:xfrm>
        </p:spPr>
        <p:txBody>
          <a:bodyPr/>
          <a:lstStyle/>
          <a:p>
            <a:r>
              <a:rPr lang="en-US" dirty="0" smtClean="0"/>
              <a:t>Proof of Concept Architecture, Design, and Implementation</a:t>
            </a:r>
            <a:endParaRPr lang="en-US" dirty="0"/>
          </a:p>
        </p:txBody>
      </p:sp>
      <p:sp>
        <p:nvSpPr>
          <p:cNvPr id="19" name="Subtitle 4"/>
          <p:cNvSpPr txBox="1">
            <a:spLocks/>
          </p:cNvSpPr>
          <p:nvPr/>
        </p:nvSpPr>
        <p:spPr>
          <a:xfrm>
            <a:off x="609599" y="3620597"/>
            <a:ext cx="2880050" cy="8925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1600"/>
              </a:spcBef>
              <a:buFont typeface="Arial" pitchFamily="34" charset="0"/>
              <a:buNone/>
              <a:defRPr sz="2800" b="1" kern="1200">
                <a:solidFill>
                  <a:srgbClr val="00B9F2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609585" indent="0" algn="ctr" defTabSz="1219170" rtl="0" eaLnBrk="1" latinLnBrk="0" hangingPunct="1">
              <a:spcBef>
                <a:spcPts val="533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1917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82875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43833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 smtClean="0"/>
              <a:t>Sponsored by the </a:t>
            </a:r>
            <a:br>
              <a:rPr lang="en-US" sz="1600" b="0" dirty="0" smtClean="0"/>
            </a:br>
            <a:r>
              <a:rPr lang="en-US" sz="1600" b="0" dirty="0" smtClean="0"/>
              <a:t>Bureau of Safety and Environmental Enforcement</a:t>
            </a:r>
            <a:endParaRPr lang="en-US" sz="1600" b="0" dirty="0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599" y="5504945"/>
            <a:ext cx="2544148" cy="683526"/>
          </a:xfrm>
        </p:spPr>
        <p:txBody>
          <a:bodyPr/>
          <a:lstStyle/>
          <a:p>
            <a:pPr marL="0" indent="0"/>
            <a:r>
              <a:rPr lang="en-US" b="1" dirty="0" smtClean="0"/>
              <a:t>JS Geo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October 8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, 2015</a:t>
            </a:r>
            <a:endParaRPr lang="en-US" sz="1600" dirty="0"/>
          </a:p>
        </p:txBody>
      </p:sp>
      <p:sp>
        <p:nvSpPr>
          <p:cNvPr id="25" name="Subtitle 4"/>
          <p:cNvSpPr txBox="1">
            <a:spLocks/>
          </p:cNvSpPr>
          <p:nvPr/>
        </p:nvSpPr>
        <p:spPr>
          <a:xfrm>
            <a:off x="609599" y="2939143"/>
            <a:ext cx="3962401" cy="3980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1600"/>
              </a:spcBef>
              <a:buFont typeface="Arial" pitchFamily="34" charset="0"/>
              <a:buNone/>
              <a:defRPr sz="2200" b="1" kern="1200">
                <a:solidFill>
                  <a:srgbClr val="00B9F2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609585" indent="0" algn="ctr" defTabSz="1219170" rtl="0" eaLnBrk="1" latinLnBrk="0" hangingPunct="1">
              <a:spcBef>
                <a:spcPts val="533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1917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82875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43833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Alex Bostic, Solutions Architect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7355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Solr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Super-fast, lightweight search engine </a:t>
            </a:r>
          </a:p>
          <a:p>
            <a:r>
              <a:rPr lang="en-US" dirty="0" smtClean="0"/>
              <a:t>Based on </a:t>
            </a:r>
            <a:r>
              <a:rPr lang="en-US" dirty="0" err="1" smtClean="0"/>
              <a:t>Lucene</a:t>
            </a:r>
            <a:r>
              <a:rPr lang="en-US" dirty="0" smtClean="0"/>
              <a:t> (Indexing)</a:t>
            </a:r>
          </a:p>
          <a:p>
            <a:r>
              <a:rPr lang="en-US" dirty="0" smtClean="0"/>
              <a:t>Indexes data as it is added or edited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Real-time GIS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7200" y="3081528"/>
            <a:ext cx="11353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800" dirty="0" smtClean="0">
                <a:solidFill>
                  <a:srgbClr val="00B9F2"/>
                </a:solidFill>
              </a:rPr>
              <a:t>Web API:</a:t>
            </a:r>
            <a:endParaRPr lang="en-US" sz="2800" dirty="0">
              <a:solidFill>
                <a:srgbClr val="00B9F2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60882" y="3606821"/>
            <a:ext cx="3505809" cy="18368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02668" marR="0" indent="-302668" algn="l" defTabSz="121914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  <a:lvl2pPr marL="609570" marR="0" indent="-304784" algn="l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914354" marR="0" indent="-298435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1219140" indent="-230706" algn="l" defTabSz="12191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3119" indent="-457200" algn="l" defTabSz="12191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21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7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RESTful</a:t>
            </a:r>
            <a:endParaRPr lang="en-US" dirty="0" smtClean="0"/>
          </a:p>
          <a:p>
            <a:r>
              <a:rPr lang="en-US" dirty="0" smtClean="0"/>
              <a:t>Node and Express</a:t>
            </a:r>
          </a:p>
          <a:p>
            <a:r>
              <a:rPr lang="en-US" dirty="0" smtClean="0"/>
              <a:t>Returns JSON/</a:t>
            </a:r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smtClean="0"/>
              <a:t>Turf</a:t>
            </a:r>
            <a:endParaRPr lang="en-US" dirty="0"/>
          </a:p>
        </p:txBody>
      </p:sp>
      <p:pic>
        <p:nvPicPr>
          <p:cNvPr id="20" name="Picture 10" descr="http://lucene.apache.org/solr/assets/identity/Solr_Logo_on_wh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232" y="1143000"/>
            <a:ext cx="4270719" cy="21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davidwalsh.name/demo/nodej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473" y="3886200"/>
            <a:ext cx="2100122" cy="21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nashvillesoftwareschool.com/images/technologies/expres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502" y="3880686"/>
            <a:ext cx="2105634" cy="21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9838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Client App: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194" y="1152934"/>
            <a:ext cx="8179419" cy="51650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68869"/>
            <a:ext cx="2406495" cy="4639819"/>
          </a:xfrm>
        </p:spPr>
        <p:txBody>
          <a:bodyPr/>
          <a:lstStyle/>
          <a:p>
            <a:r>
              <a:rPr lang="en-US" dirty="0" smtClean="0"/>
              <a:t>Displays GSTs</a:t>
            </a:r>
          </a:p>
          <a:p>
            <a:r>
              <a:rPr lang="en-US" dirty="0" smtClean="0"/>
              <a:t>Provides Search</a:t>
            </a:r>
          </a:p>
          <a:p>
            <a:r>
              <a:rPr lang="en-US" dirty="0" smtClean="0"/>
              <a:t>Manage Deployments</a:t>
            </a:r>
          </a:p>
          <a:p>
            <a:r>
              <a:rPr lang="en-US" dirty="0" smtClean="0"/>
              <a:t>Manage GSTs</a:t>
            </a:r>
          </a:p>
        </p:txBody>
      </p:sp>
    </p:spTree>
    <p:extLst>
      <p:ext uri="{BB962C8B-B14F-4D97-AF65-F5344CB8AC3E}">
        <p14:creationId xmlns:p14="http://schemas.microsoft.com/office/powerpoint/2010/main" val="48454124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Dev Stack: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Real-time GIS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6" name="Picture 8" descr="http://getlevelten.com/sites/default/files/styles/900x450/public/legacy_files/logo_1.png?itok=4pL8ks8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37" y="4658229"/>
            <a:ext cx="1488851" cy="74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AI0AAACBCAMAAADKQsnsAAAA81BMVEX///8ObafufA3uegAAaaUAX6DueADtcADviDUAa6Y2e64AZ6TtdgAAY6IAZaP9///++O363cL++vTr8fbuggAAc6v98d/vhRzviibvfgD0+/0nibgzhrb0sYbT5/DA2ui0zN/0rXKp0uTI4u0AeK7ym0XwjzHzpEtaoMbzqmnd7/WbuNLynVJLjronf7LwiwZmnML86tPynTqlx91RireHtdHU4exqo8aNwdr0rW5qr8/3yKe11OX50qN+utX1rFnylCP51LT1t3p7qcrzpF1mmL/3won2xqD3yZj64M31tGnxlEr62rIAVpw+lb/A1OT1upRG0w8IAAAHrElEQVR4nO1bW0PaShAOEmOXcMdADR6gSq2iWC8VLUdblVZ7eqye//9rTnY3hFxmZndT+5bvlSH5mJ3bzgyWVaBAgQIFChQo8JpogNAQ+xNkFr/WARwPUmITLyPz6xx8YPtgg8K3JsXmqgSAjYcpsWsvI2TPQfU8lNdwOHtdUjc72ddwOqMMaZaR6UNsnrYIMuXyKUnGGlQyrwngHibf1FjYWcaun31cc4tQTXmzRZOxrE/Z9wSnsN9JCE2mgFRtN/Ow9nuHINN7VJGx9iE2bHuSENo9BjRYv8qQeaDOyXlQkrGu6gCbkpdk88IANvZ++lmtHnFOGz/bajaDGsSmlnCqxiFE2d5OPap5S5yTc6ZBxrJc0Iy/xEV88DhLXsqM76uE0dCBJkIfYmM/x0U6kNkEPp+MSqfEMTnv6UATYe5Cbxon2EAigVDSjA/wc3I2NclY56AZr8cDzg4oUrIX8ec89fBj2lJEvRVmoOHUdmIisNmU7O8xw2niqin37nTJWJNt6F0JM+4jbLZjybWFh5qtBy13EujsQ1aRCCZgEEgm1/YHVDXON30yQTABzbiyktjF2JRGkcwp6t3OWz3fDjEC3beyOoUvsEvx5BrJfEVVs6VMlQkMwWjiXUcCJ7DZxJNrG7UanewUx2AKsGGlKJj4YJoXbKLkeoOpxjnSjTTLt4G/fRVMYN1JzEIZ1L17ZucU4ALMDVEwOfdQNrUXKdL8F2HjHJiSsc6zZWY8mBziqqmHUam1h+Qox1g11i5YGy+DCXyQIeVnmUBuECN2bo3JWBZYG9sj+eFgG9cNG0s2j8hBVX/kYANVvVGlPhyjZILkKl38PyT2VQ0dSgAMb/a+NOMRFvs46iK5Nt8hutk0yAkRdqDQz7bF725cUGzcuWCDOLhm9ZkGnIgEG/8ZN5tljdj8hrD5kIsNGN9kpd4BHS5SoEiu3b1XZQOWU/IUZkgCD+ENBBs43ORkA9qGPAX4vhXppsTNGD2pfHYDKkBW6s947BNCFxZRhebyKWsyhgxnnbs4nqSkAk8oNo5RobVEB9QAr9QntNmU2HRCsNl4ysPGX0CGw6/9O1S04WyOeacCi8XO1zxs4IDLK/U5bTZhjfiIlX5V7YtUHEAnTV77v6vY2Lz9h97snIM8drwLJWpWmUyIBC7hLnyi2lpb07/YrdAB07h3TSZwSbnPa+N7jE3ZvBQNADT2gtB2DpaFSSGb18Yt/NpbzkEHaHrySp1M4BIygbxF2yUavccMhpAZsyl0uUkLefz7D3gnqfzWmI5PpmoSop3R3ETZ5LEdpfOgsKdCOVRv1th2lGEOh8fDMVbj5LMdunKglXPJ0+sPasBgajud9dxsZHZoI0VOLu008ptxUFbwEvp0k9SOke00FGUVCVfMqn4Q/eIgZfVMMijaM9IAE43s9meajkkGfVHUVbRyRJuwS5rOWlk9g4kw+w3D4c2nhqBDacckCk7AFr82nbHozHXfU3ScI202ncvfMOPAr46HajrVG206579hxpyOLWZ53SMqJu9psxnpGA5xoWHeUG072sqhuo3RG/vUh/KwmoSj63v5RKOYsecUZVZR0THIV1A1mkJtiMxjQrJ1YTttrLsU2PHfumyulLphtq/oEoS2g5qyc6R7Gd5Rl+R9X9FBCW2ni5aC2lO8gdKp3MvGRCHEKuKw7jDTqWpfsMBObRz1kdVRhWxW4xesNjaU0b+akxbK4c0sXxmy7Smvdu4QNuVbXTaqokJ0+8FJfUI5JV7ttLAb1kddNtiQbgn3MvjVI6Wti6s56lZVXTYNcPwbew2f1YEbHknl8A4TGnM2tNkoLNTj9zh1yJbjm78Qr9JnA+4NrH6z6GM11C2d12GD7A1EbD6JyQM4XPsTbGY22ca/FELKkP1abAakhdpy8AoP12Jgkg1ixVvabDpk/HPlolZDFbLtE5/o2mrHG2RvYPmT66GUyqlEf/0Umz2cabOBB67Llyw3hGjPC13vDpu7GrSQr4muY30eCiHrOEu43NjbWF/SZNQ5ANdfJKLNMkU7g/EcjhY41X/02RChjbFoI5F0qproEPzEir+PJoPXC5xNP9pEotoZTLSWuhsIGUdzt00Cr43decSGMGO5RYlvaDoGnYEgtKFOVRtFQlQ7Q1zHH7G+kmnHDX2Nt1qLmqFCNbFYgW9omk5BsIGzKFpCoLMQJts4Z/hVXL8tIIDZhGx8SsCLZ4FpiYrYIq6ae4YDIiy02YcxIbg2tqdiSeYG86cgf5tuefhIaPPiS/Hg4pktF8+e8B6/c2s6O/PhokImnyWgBMLGQqJF9NTNh0MNuKgI674QQALRaLWZRT7JBh5JhXXfUoGZBMLkSTapxfRejnk0HNpSS+iL9HGKmsZqUm22HBtlwSmAewP15L8/0qO+miTzmewX55lGg/clZieFhsmP3ROxVYXOWjmq9znIwHsDrJ8SShQVrozT9+T/PDZz7VRYUG3szlNC8dwg7wjWEz1lyDMYt+C9gVr6bzqxOMBkPn1aI/+PY+7dEuC1v5MSuoo8j4ndBfSOEJ7Tm1wLFQE6n2yWgt1Ps9ldjz4MA021TKBquNcbw6KSwUX6/0ANL/nR1zck9McdBQoUKFCgQIECefA/pAG18v4vNZAAAAAASUVORK5CYII="/>
          <p:cNvSpPr>
            <a:spLocks noChangeAspect="1" noChangeArrowheads="1"/>
          </p:cNvSpPr>
          <p:nvPr/>
        </p:nvSpPr>
        <p:spPr bwMode="auto">
          <a:xfrm>
            <a:off x="155575" y="-738188"/>
            <a:ext cx="16859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https://confluence.jetbrains.com/download/attachments/15797318/WI?version=1&amp;modificationDate=1379340967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426" y="1133101"/>
            <a:ext cx="1236550" cy="11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4.bp.blogspot.com/-X5iFaM5m0i0/Tce37pywOpI/AAAAAAAADi8/4M5HICgpVqY/s1600/Chrome_DevToo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427" y="4155957"/>
            <a:ext cx="2971800" cy="199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avatars1.githubusercontent.com/u/3284117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68" y="2028134"/>
            <a:ext cx="1464547" cy="146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avatars2.githubusercontent.com/u/4624349?v=3&amp;s=4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587" y="2342130"/>
            <a:ext cx="952502" cy="95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encrypted-tbn1.gstatic.com/images?q=tbn:ANd9GcQPMBQqoLxRWVv6uNLDQ8JNYi6c5PQidB_yP-iAf4U4XTzfvtG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068" y="4729637"/>
            <a:ext cx="1343025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avatars1.githubusercontent.com/u/3709251?v=3&amp;s=40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2" y="4370006"/>
            <a:ext cx="1513829" cy="151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davidwalsh.name/demo/nodej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96" y="3006667"/>
            <a:ext cx="1043929" cy="10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s://pbs.twimg.com/profile_images/567774844322713600/tYoVju3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327" y="1311249"/>
            <a:ext cx="1605673" cy="160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ttps://wiki.cloudbees.com/bin/download/Jenkins+Enterprise/2012+Jenkins+Survey+Draft/jenkinsLogo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52" y="753715"/>
            <a:ext cx="1141287" cy="157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https://git-for-windows.github.io/img/git_log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6" y="1158995"/>
            <a:ext cx="1303128" cy="130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http://stepansuvorov.com/blog/wp-content/uploads/2014/02/protractor-300x16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05" y="3302653"/>
            <a:ext cx="2305363" cy="12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http://www.seanhelvey.com/wp-content/uploads/2014/08/html5-css-javascript-logos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27" y="2960479"/>
            <a:ext cx="2601261" cy="99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https://avatars0.githubusercontent.com/u/6200624?v=3&amp;s=40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129" y="457200"/>
            <a:ext cx="1656886" cy="165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http://www.adamchristian.com/wp-content/uploads/2015/08/sauce_logo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27" y="2514600"/>
            <a:ext cx="1411182" cy="141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2013827" y="838200"/>
            <a:ext cx="39399" cy="5199536"/>
          </a:xfrm>
          <a:prstGeom prst="line">
            <a:avLst/>
          </a:prstGeom>
          <a:ln w="50800">
            <a:solidFill>
              <a:srgbClr val="00B5E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22428" y="838200"/>
            <a:ext cx="39399" cy="5199536"/>
          </a:xfrm>
          <a:prstGeom prst="line">
            <a:avLst/>
          </a:prstGeom>
          <a:ln w="50800">
            <a:solidFill>
              <a:srgbClr val="00B5E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765628" y="838200"/>
            <a:ext cx="39399" cy="5199536"/>
          </a:xfrm>
          <a:prstGeom prst="line">
            <a:avLst/>
          </a:prstGeom>
          <a:ln w="50800">
            <a:solidFill>
              <a:srgbClr val="00B5E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6821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Real-time GIS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194" name="Picture 2" descr="http://www.breakingbiz.net/wp-content/uploads/2015/02/futurebreakingbiz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0"/>
          <a:stretch/>
        </p:blipFill>
        <p:spPr bwMode="auto">
          <a:xfrm>
            <a:off x="5133997" y="692150"/>
            <a:ext cx="6370616" cy="4113115"/>
          </a:xfrm>
          <a:prstGeom prst="rect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609599" y="1368869"/>
            <a:ext cx="4613829" cy="4639819"/>
          </a:xfrm>
        </p:spPr>
        <p:txBody>
          <a:bodyPr/>
          <a:lstStyle/>
          <a:p>
            <a:r>
              <a:rPr lang="en-US" dirty="0" smtClean="0"/>
              <a:t>More Spatial Search</a:t>
            </a:r>
          </a:p>
          <a:p>
            <a:r>
              <a:rPr lang="en-US" dirty="0" smtClean="0"/>
              <a:t>Pushing to Client</a:t>
            </a:r>
          </a:p>
          <a:p>
            <a:pPr lvl="1"/>
            <a:r>
              <a:rPr lang="en-US" dirty="0" smtClean="0"/>
              <a:t>Client Polling</a:t>
            </a:r>
          </a:p>
          <a:p>
            <a:pPr lvl="1"/>
            <a:r>
              <a:rPr lang="en-US" dirty="0" smtClean="0"/>
              <a:t>Socket </a:t>
            </a:r>
            <a:r>
              <a:rPr lang="en-US" dirty="0" err="1" smtClean="0"/>
              <a:t>io</a:t>
            </a:r>
            <a:endParaRPr lang="en-US" dirty="0" smtClean="0"/>
          </a:p>
          <a:p>
            <a:pPr lvl="1"/>
            <a:r>
              <a:rPr lang="en-US" dirty="0" smtClean="0"/>
              <a:t>Pusher/Firebase/Others</a:t>
            </a:r>
          </a:p>
          <a:p>
            <a:r>
              <a:rPr lang="en-US" dirty="0" smtClean="0"/>
              <a:t>Better Browser and Mobile Support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Index Mongo with </a:t>
            </a:r>
            <a:r>
              <a:rPr lang="en-US" dirty="0" err="1" smtClean="0"/>
              <a:t>Solr</a:t>
            </a:r>
            <a:endParaRPr lang="en-US" dirty="0" smtClean="0"/>
          </a:p>
          <a:p>
            <a:r>
              <a:rPr lang="en-US" dirty="0" smtClean="0"/>
              <a:t>Switch to </a:t>
            </a:r>
            <a:r>
              <a:rPr lang="en-US" dirty="0" err="1" smtClean="0"/>
              <a:t>PostGIS</a:t>
            </a:r>
            <a:r>
              <a:rPr lang="en-US" dirty="0" smtClean="0"/>
              <a:t>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2001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599" y="1906906"/>
            <a:ext cx="4596883" cy="1104900"/>
          </a:xfrm>
        </p:spPr>
        <p:txBody>
          <a:bodyPr/>
          <a:lstStyle/>
          <a:p>
            <a:r>
              <a:rPr lang="en-US" b="0" dirty="0" smtClean="0"/>
              <a:t>Alex Bostic, Solutions Architect</a:t>
            </a:r>
          </a:p>
          <a:p>
            <a:r>
              <a:rPr lang="en-US" dirty="0" smtClean="0"/>
              <a:t>AECOM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habostic</a:t>
            </a:r>
            <a:endParaRPr lang="en-US" dirty="0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9599" y="5504945"/>
            <a:ext cx="2544148" cy="683526"/>
          </a:xfrm>
        </p:spPr>
        <p:txBody>
          <a:bodyPr/>
          <a:lstStyle/>
          <a:p>
            <a:pPr marL="0" indent="0"/>
            <a:r>
              <a:rPr lang="en-US" b="1" dirty="0" smtClean="0"/>
              <a:t>JS Geo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October 8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, 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220077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the project is about: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Real-time GIS</a:t>
            </a:r>
            <a:endParaRPr lang="en-US" dirty="0"/>
          </a:p>
        </p:txBody>
      </p:sp>
      <p:pic>
        <p:nvPicPr>
          <p:cNvPr id="7" name="Picture 2" descr="C:\Users\ben_schreib\Desktop\H\DOI\Research on Oil Spill Response Operations\Graphics\GRID layout Alt Rev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" b="390"/>
          <a:stretch/>
        </p:blipFill>
        <p:spPr bwMode="auto">
          <a:xfrm>
            <a:off x="2849614" y="1674789"/>
            <a:ext cx="5485060" cy="383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ben_schreib\Desktop\H\DOI\Research on Oil Spill Response Operations\Graphics\Concept of Operations 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536" b="5152"/>
          <a:stretch/>
        </p:blipFill>
        <p:spPr bwMode="auto">
          <a:xfrm>
            <a:off x="398109" y="1143000"/>
            <a:ext cx="2384632" cy="235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cuments and Settings\ben_schreib\Desktop\H\DOI\Research on Oil Spill Response Operations\Graphics\Concept of Operations 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r="48057"/>
          <a:stretch/>
        </p:blipFill>
        <p:spPr bwMode="auto">
          <a:xfrm>
            <a:off x="8408229" y="1161379"/>
            <a:ext cx="3370385" cy="346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49614" y="1161379"/>
            <a:ext cx="5485060" cy="513412"/>
          </a:xfrm>
          <a:prstGeom prst="rect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Situational Awareness during Storage, Transit, Deployment and Response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3468404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Response </a:t>
            </a:r>
            <a:r>
              <a:rPr lang="en-US" sz="1200" b="1" dirty="0"/>
              <a:t>equipment, geographically separated inventory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4966" y="5486398"/>
            <a:ext cx="583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Assets can be gathered at a staging area for deployment during a response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824459" y="4650525"/>
            <a:ext cx="296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Near real time tracking of deployed assets, resources and equipment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759122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Maps and Web Applications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79" y="238153"/>
            <a:ext cx="10353675" cy="59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5911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Q:\BD\PDG\Graphics\POWERPOINT\JS GEO 9-15\Images\0288h003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r="19520"/>
          <a:stretch/>
        </p:blipFill>
        <p:spPr bwMode="auto">
          <a:xfrm>
            <a:off x="8959102" y="743240"/>
            <a:ext cx="1007311" cy="10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g00.deviantart.net/e32f/i/2009/013/d/a/duct_tape_texture_by_phoosh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200"/>
          <a:stretch/>
        </p:blipFill>
        <p:spPr bwMode="auto">
          <a:xfrm>
            <a:off x="1458109" y="4335162"/>
            <a:ext cx="9156208" cy="259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 Architecture: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Real-time GIS</a:t>
            </a:r>
            <a:endParaRPr lang="en-US" dirty="0"/>
          </a:p>
        </p:txBody>
      </p:sp>
      <p:pic>
        <p:nvPicPr>
          <p:cNvPr id="50" name="Picture 2" descr="http://www.clipartbest.com/cliparts/Kcn/XGd/KcnXGddcq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5894" y="2075566"/>
            <a:ext cx="1245318" cy="608544"/>
          </a:xfrm>
          <a:prstGeom prst="rect">
            <a:avLst/>
          </a:prstGeom>
          <a:noFill/>
          <a:effectLst/>
        </p:spPr>
      </p:pic>
      <p:pic>
        <p:nvPicPr>
          <p:cNvPr id="51" name="Picture 50" descr="C:\Users\Navid Yazdi\AppData\Local\Microsoft\Windows\Temporary Internet Files\Content.IE5\V5ZQBHP3\MC900434845[1].pn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61622" y="3183966"/>
            <a:ext cx="650791" cy="728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4" descr="C:\Users\Navid Yazdi\Downloads\Satellite-icon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11627" y="4270682"/>
            <a:ext cx="846622" cy="922103"/>
          </a:xfrm>
          <a:prstGeom prst="rect">
            <a:avLst/>
          </a:prstGeom>
          <a:noFill/>
        </p:spPr>
      </p:pic>
      <p:pic>
        <p:nvPicPr>
          <p:cNvPr id="57" name="Picture 56" descr="C:\Users\Navid Yazdi\AppData\Local\Microsoft\Windows\Temporary Internet Files\Content.IE5\V5ZQBHP3\MC900434845[1]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12872" y="959483"/>
            <a:ext cx="740887" cy="72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59"/>
          <p:cNvSpPr txBox="1"/>
          <p:nvPr/>
        </p:nvSpPr>
        <p:spPr>
          <a:xfrm>
            <a:off x="5959742" y="3205967"/>
            <a:ext cx="110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Satellite Gateway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29873" y="654511"/>
            <a:ext cx="1309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GST Gateway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73866" y="1714391"/>
            <a:ext cx="231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Geographic Information System (GIS) Software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Package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337123" y="2254711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241267" y="4270517"/>
            <a:ext cx="2091405" cy="52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Satellite Communications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220735" y="944602"/>
            <a:ext cx="1134695" cy="710991"/>
            <a:chOff x="5164749" y="739320"/>
            <a:chExt cx="1134695" cy="710991"/>
          </a:xfrm>
        </p:grpSpPr>
        <p:pic>
          <p:nvPicPr>
            <p:cNvPr id="82" name="Picture 81" descr="C:\Users\Navid Yazdi\AppData\Local\Microsoft\Windows\Temporary Internet Files\Content.IE5\V5ZQBHP3\MC900434845[1].png"/>
            <p:cNvPicPr/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164749" y="763830"/>
              <a:ext cx="654755" cy="686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82" descr="C:\Users\Navid Yazdi\AppData\Local\Microsoft\Windows\Temporary Internet Files\Content.IE5\V5ZQBHP3\MC900434845[1].png"/>
            <p:cNvPicPr/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91894" y="739320"/>
              <a:ext cx="607550" cy="710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4" name="TextBox 83"/>
          <p:cNvSpPr txBox="1"/>
          <p:nvPr/>
        </p:nvSpPr>
        <p:spPr>
          <a:xfrm>
            <a:off x="9961986" y="898417"/>
            <a:ext cx="1834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Stakeholders view data using map viewer (Mapping API)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4683970" y="4929683"/>
            <a:ext cx="754342" cy="6033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6036214" y="4796935"/>
            <a:ext cx="1191085" cy="73612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1"/>
          <p:cNvSpPr txBox="1">
            <a:spLocks/>
          </p:cNvSpPr>
          <p:nvPr/>
        </p:nvSpPr>
        <p:spPr>
          <a:xfrm>
            <a:off x="4099970" y="5691682"/>
            <a:ext cx="4358520" cy="531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Grid Satellite Tags 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   (GSTs)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315235" y="918883"/>
            <a:ext cx="1309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GST Parser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881785" y="918883"/>
            <a:ext cx="1309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 API</a:t>
            </a:r>
          </a:p>
        </p:txBody>
      </p:sp>
      <p:sp>
        <p:nvSpPr>
          <p:cNvPr id="67" name="Left-Right Arrow 66"/>
          <p:cNvSpPr/>
          <p:nvPr/>
        </p:nvSpPr>
        <p:spPr bwMode="auto">
          <a:xfrm rot="16200000">
            <a:off x="5501269" y="2796702"/>
            <a:ext cx="487191" cy="290558"/>
          </a:xfrm>
          <a:prstGeom prst="left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0" name="Left-Right Arrow 69"/>
          <p:cNvSpPr/>
          <p:nvPr/>
        </p:nvSpPr>
        <p:spPr bwMode="auto">
          <a:xfrm rot="16200000">
            <a:off x="5501270" y="4011102"/>
            <a:ext cx="487191" cy="290558"/>
          </a:xfrm>
          <a:prstGeom prst="left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1" name="Left-Right Arrow 70"/>
          <p:cNvSpPr/>
          <p:nvPr/>
        </p:nvSpPr>
        <p:spPr bwMode="auto">
          <a:xfrm rot="16200000">
            <a:off x="5501270" y="1659132"/>
            <a:ext cx="487191" cy="290558"/>
          </a:xfrm>
          <a:prstGeom prst="left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3" name="Left-Right Arrow 72"/>
          <p:cNvSpPr/>
          <p:nvPr/>
        </p:nvSpPr>
        <p:spPr bwMode="auto">
          <a:xfrm>
            <a:off x="6575144" y="1224277"/>
            <a:ext cx="736363" cy="290558"/>
          </a:xfrm>
          <a:prstGeom prst="left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4" name="Left-Right Arrow 73"/>
          <p:cNvSpPr/>
          <p:nvPr/>
        </p:nvSpPr>
        <p:spPr bwMode="auto">
          <a:xfrm>
            <a:off x="8149272" y="1224277"/>
            <a:ext cx="736363" cy="290558"/>
          </a:xfrm>
          <a:prstGeom prst="left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770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Component Architecture: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Real-time GIS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3833327" cy="15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drianmejia.com/images/MEAN_jarrob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38" y="1143000"/>
            <a:ext cx="3373438" cy="24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ostraining.com/cdn/images/coding/bootstr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81" y="3751603"/>
            <a:ext cx="2729949" cy="218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etlevelten.com/sites/default/files/styles/900x450/public/legacy_files/logo_1.png?itok=4pL8ks8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85" y="4107745"/>
            <a:ext cx="29718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lucene.apache.org/solr/assets/identity/Solr_Logo_on_wh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299" y="1182655"/>
            <a:ext cx="2355591" cy="118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ur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94" y="4084488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9415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00.deviantart.net/e32f/i/2009/013/d/a/duct_tape_texture_by_phoosh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r="11651"/>
          <a:stretch/>
        </p:blipFill>
        <p:spPr bwMode="auto">
          <a:xfrm>
            <a:off x="4869132" y="3051914"/>
            <a:ext cx="7312090" cy="366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Straight Arrow Connector 92"/>
          <p:cNvCxnSpPr/>
          <p:nvPr/>
        </p:nvCxnSpPr>
        <p:spPr>
          <a:xfrm flipV="1">
            <a:off x="7333861" y="3614946"/>
            <a:ext cx="843291" cy="67727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8741455" y="3482198"/>
            <a:ext cx="1102341" cy="8100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668000" cy="804672"/>
          </a:xfrm>
        </p:spPr>
        <p:txBody>
          <a:bodyPr/>
          <a:lstStyle/>
          <a:p>
            <a:r>
              <a:rPr lang="en-US" dirty="0" smtClean="0"/>
              <a:t>Satellite Gateway:</a:t>
            </a: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Want messages to be small</a:t>
            </a:r>
          </a:p>
          <a:p>
            <a:r>
              <a:rPr lang="en-US" dirty="0" smtClean="0"/>
              <a:t>Globally Accessible</a:t>
            </a:r>
          </a:p>
          <a:p>
            <a:r>
              <a:rPr lang="en-US" dirty="0" smtClean="0"/>
              <a:t>Takes in Binary/Sends out HEX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Real-time GIS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1" name="Picture 50" descr="C:\Users\Navid Yazdi\AppData\Local\Microsoft\Windows\Temporary Internet Files\Content.IE5\V5ZQBHP3\MC900434845[1]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8656" y="1668392"/>
            <a:ext cx="650791" cy="728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4" descr="C:\Users\Navid Yazdi\Downloads\Satellite-icon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16868" y="2955946"/>
            <a:ext cx="846622" cy="922103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8606368" y="1732603"/>
            <a:ext cx="110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Satellite Gateway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889281" y="2890580"/>
            <a:ext cx="2091405" cy="52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Satellite Communications</a:t>
            </a:r>
          </a:p>
        </p:txBody>
      </p:sp>
      <p:sp>
        <p:nvSpPr>
          <p:cNvPr id="97" name="Title 1"/>
          <p:cNvSpPr txBox="1">
            <a:spLocks/>
          </p:cNvSpPr>
          <p:nvPr/>
        </p:nvSpPr>
        <p:spPr>
          <a:xfrm>
            <a:off x="6295589" y="4054361"/>
            <a:ext cx="4358520" cy="531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GSTs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51957" y="4525708"/>
            <a:ext cx="5820639" cy="969496"/>
          </a:xfrm>
          <a:prstGeom prst="rect">
            <a:avLst/>
          </a:prstGeom>
          <a:solidFill>
            <a:srgbClr val="00B5E5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01001000 01100101 01101100 01101100 01101111 00100000 01001010 01010011 00100000 </a:t>
            </a:r>
            <a:r>
              <a:rPr lang="en-US" dirty="0" smtClean="0">
                <a:solidFill>
                  <a:schemeClr val="lt1"/>
                </a:solidFill>
              </a:rPr>
              <a:t>01000111 01100101 </a:t>
            </a:r>
            <a:r>
              <a:rPr lang="en-US" dirty="0">
                <a:solidFill>
                  <a:schemeClr val="lt1"/>
                </a:solidFill>
              </a:rPr>
              <a:t>01101111</a:t>
            </a:r>
          </a:p>
        </p:txBody>
      </p:sp>
      <p:sp>
        <p:nvSpPr>
          <p:cNvPr id="9" name="Rectangle 8"/>
          <p:cNvSpPr/>
          <p:nvPr/>
        </p:nvSpPr>
        <p:spPr>
          <a:xfrm>
            <a:off x="8606368" y="1176389"/>
            <a:ext cx="239039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2432B63637902529</a:t>
            </a:r>
          </a:p>
        </p:txBody>
      </p:sp>
      <p:pic>
        <p:nvPicPr>
          <p:cNvPr id="25" name="Picture 2" descr="http://www.clipartbest.com/cliparts/Kcn/XGd/KcnXGddcq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58802" y="349226"/>
            <a:ext cx="1245318" cy="608544"/>
          </a:xfrm>
          <a:prstGeom prst="rect">
            <a:avLst/>
          </a:prstGeom>
          <a:noFill/>
          <a:effectLst/>
        </p:spPr>
      </p:pic>
      <p:sp>
        <p:nvSpPr>
          <p:cNvPr id="26" name="TextBox 25"/>
          <p:cNvSpPr txBox="1"/>
          <p:nvPr/>
        </p:nvSpPr>
        <p:spPr>
          <a:xfrm>
            <a:off x="8050031" y="529505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38" name="Left-Right Arrow 37"/>
          <p:cNvSpPr/>
          <p:nvPr/>
        </p:nvSpPr>
        <p:spPr bwMode="auto">
          <a:xfrm rot="16200000">
            <a:off x="8091666" y="1148942"/>
            <a:ext cx="672900" cy="290558"/>
          </a:xfrm>
          <a:prstGeom prst="left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Left-Right Arrow 38"/>
          <p:cNvSpPr/>
          <p:nvPr/>
        </p:nvSpPr>
        <p:spPr bwMode="auto">
          <a:xfrm rot="16200000">
            <a:off x="8063673" y="2598242"/>
            <a:ext cx="672900" cy="290558"/>
          </a:xfrm>
          <a:prstGeom prst="left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78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Server Gateway:</a:t>
            </a: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on AWS</a:t>
            </a:r>
          </a:p>
          <a:p>
            <a:r>
              <a:rPr lang="en-US" dirty="0" smtClean="0"/>
              <a:t>Single IP/Single Port</a:t>
            </a:r>
          </a:p>
          <a:p>
            <a:r>
              <a:rPr lang="en-US" dirty="0" smtClean="0"/>
              <a:t>Receives Data as HEX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Real-time GIS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00880" y="2712456"/>
            <a:ext cx="2712471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2432B63637902529</a:t>
            </a:r>
          </a:p>
        </p:txBody>
      </p:sp>
      <p:pic>
        <p:nvPicPr>
          <p:cNvPr id="42" name="Picture 2" descr="http://www.clipartbest.com/cliparts/Kcn/XGd/KcnXGddcq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1896" y="3387005"/>
            <a:ext cx="2500548" cy="1041980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6162285" y="5365185"/>
            <a:ext cx="182300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Satellite Gateway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6866" y="982821"/>
            <a:ext cx="2157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GST Gateway</a:t>
            </a:r>
          </a:p>
        </p:txBody>
      </p:sp>
      <p:pic>
        <p:nvPicPr>
          <p:cNvPr id="48" name="Picture 47" descr="C:\Users\Navid Yazdi\AppData\Local\Microsoft\Windows\Temporary Internet Files\Content.IE5\V5ZQBHP3\MC900434845[1]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1131" y="1461694"/>
            <a:ext cx="1078595" cy="1166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C:\Users\Navid Yazdi\AppData\Local\Microsoft\Windows\Temporary Internet Files\Content.IE5\V5ZQBHP3\MC900434845[1]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9510" y="1420049"/>
            <a:ext cx="1000833" cy="120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Box 52"/>
          <p:cNvSpPr txBox="1"/>
          <p:nvPr/>
        </p:nvSpPr>
        <p:spPr>
          <a:xfrm>
            <a:off x="5186359" y="3753142"/>
            <a:ext cx="1918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pic>
        <p:nvPicPr>
          <p:cNvPr id="55" name="Picture 54" descr="C:\Users\Navid Yazdi\AppData\Local\Microsoft\Windows\Temporary Internet Files\Content.IE5\V5ZQBHP3\MC900434845[1].pn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9727" y="5176807"/>
            <a:ext cx="1080176" cy="116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eft-Right Arrow 23"/>
          <p:cNvSpPr/>
          <p:nvPr/>
        </p:nvSpPr>
        <p:spPr bwMode="auto">
          <a:xfrm rot="16200000">
            <a:off x="5761712" y="2819276"/>
            <a:ext cx="672900" cy="290558"/>
          </a:xfrm>
          <a:prstGeom prst="left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Left-Right Arrow 25"/>
          <p:cNvSpPr/>
          <p:nvPr/>
        </p:nvSpPr>
        <p:spPr bwMode="auto">
          <a:xfrm>
            <a:off x="6997914" y="1845459"/>
            <a:ext cx="922403" cy="291248"/>
          </a:xfrm>
          <a:prstGeom prst="left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Left-Right Arrow 26"/>
          <p:cNvSpPr/>
          <p:nvPr/>
        </p:nvSpPr>
        <p:spPr bwMode="auto">
          <a:xfrm rot="16200000">
            <a:off x="5761712" y="4641816"/>
            <a:ext cx="672900" cy="290558"/>
          </a:xfrm>
          <a:prstGeom prst="left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5480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pbs.twimg.com/profile_images/605086196813950976/yMypcSYI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1" r="18266"/>
          <a:stretch/>
        </p:blipFill>
        <p:spPr bwMode="auto">
          <a:xfrm>
            <a:off x="10823510" y="1159238"/>
            <a:ext cx="1073021" cy="168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Parsing Engine:</a:t>
            </a: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609600" y="1368869"/>
            <a:ext cx="3430555" cy="4639819"/>
          </a:xfrm>
        </p:spPr>
        <p:txBody>
          <a:bodyPr/>
          <a:lstStyle/>
          <a:p>
            <a:r>
              <a:rPr lang="en-US" dirty="0" smtClean="0"/>
              <a:t>Handles Bit Streams as Node Buffers</a:t>
            </a:r>
          </a:p>
          <a:p>
            <a:r>
              <a:rPr lang="en-US" dirty="0" smtClean="0"/>
              <a:t>Node-</a:t>
            </a:r>
            <a:r>
              <a:rPr lang="en-US" dirty="0" err="1" smtClean="0"/>
              <a:t>BitArray</a:t>
            </a:r>
            <a:r>
              <a:rPr lang="en-US" dirty="0" smtClean="0"/>
              <a:t> lib</a:t>
            </a:r>
          </a:p>
          <a:p>
            <a:r>
              <a:rPr lang="en-US" dirty="0" smtClean="0"/>
              <a:t>Satellite Definition File</a:t>
            </a:r>
          </a:p>
          <a:p>
            <a:pPr lvl="1"/>
            <a:r>
              <a:rPr lang="en-US" dirty="0" smtClean="0"/>
              <a:t>More like GST definition file</a:t>
            </a:r>
          </a:p>
          <a:p>
            <a:r>
              <a:rPr lang="en-US" dirty="0" smtClean="0"/>
              <a:t>Parses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Real-time GIS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92285" y="1869845"/>
            <a:ext cx="239833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2432B63637902529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04531" y="1100019"/>
            <a:ext cx="3651748" cy="1996189"/>
          </a:xfrm>
          <a:prstGeom prst="rect">
            <a:avLst/>
          </a:prstGeom>
          <a:solidFill>
            <a:srgbClr val="00B5E5">
              <a:alpha val="40000"/>
            </a:srgbClr>
          </a:solidFill>
        </p:spPr>
        <p:txBody>
          <a:bodyPr wrap="none" lIns="0" tIns="0" rIns="0" bIns="0" rtlCol="0">
            <a:no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f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unction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getBits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start, size) {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bits [];</a:t>
            </a:r>
          </a:p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……..</a:t>
            </a:r>
          </a:p>
          <a:p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	return bits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}</a:t>
            </a:r>
          </a:p>
        </p:txBody>
      </p:sp>
      <p:sp>
        <p:nvSpPr>
          <p:cNvPr id="35" name="Freeform 34"/>
          <p:cNvSpPr/>
          <p:nvPr/>
        </p:nvSpPr>
        <p:spPr>
          <a:xfrm>
            <a:off x="4182256" y="2819400"/>
            <a:ext cx="7714275" cy="3071734"/>
          </a:xfrm>
          <a:custGeom>
            <a:avLst/>
            <a:gdLst>
              <a:gd name="connsiteX0" fmla="*/ 0 w 7832361"/>
              <a:gd name="connsiteY0" fmla="*/ 0 h 3539430"/>
              <a:gd name="connsiteX1" fmla="*/ 7832361 w 7832361"/>
              <a:gd name="connsiteY1" fmla="*/ 0 h 3539430"/>
              <a:gd name="connsiteX2" fmla="*/ 7832361 w 7832361"/>
              <a:gd name="connsiteY2" fmla="*/ 3539430 h 3539430"/>
              <a:gd name="connsiteX3" fmla="*/ 7734352 w 7832361"/>
              <a:gd name="connsiteY3" fmla="*/ 3539430 h 3539430"/>
              <a:gd name="connsiteX4" fmla="*/ 7733375 w 7832361"/>
              <a:gd name="connsiteY4" fmla="*/ 3537489 h 3539430"/>
              <a:gd name="connsiteX5" fmla="*/ 7711190 w 7832361"/>
              <a:gd name="connsiteY5" fmla="*/ 3506450 h 3539430"/>
              <a:gd name="connsiteX6" fmla="*/ 7681210 w 7832361"/>
              <a:gd name="connsiteY6" fmla="*/ 3476469 h 3539430"/>
              <a:gd name="connsiteX7" fmla="*/ 7651230 w 7832361"/>
              <a:gd name="connsiteY7" fmla="*/ 3431499 h 3539430"/>
              <a:gd name="connsiteX8" fmla="*/ 7621249 w 7832361"/>
              <a:gd name="connsiteY8" fmla="*/ 3401518 h 3539430"/>
              <a:gd name="connsiteX9" fmla="*/ 7531308 w 7832361"/>
              <a:gd name="connsiteY9" fmla="*/ 3311577 h 3539430"/>
              <a:gd name="connsiteX10" fmla="*/ 7486338 w 7832361"/>
              <a:gd name="connsiteY10" fmla="*/ 3296587 h 3539430"/>
              <a:gd name="connsiteX11" fmla="*/ 7456357 w 7832361"/>
              <a:gd name="connsiteY11" fmla="*/ 3326568 h 3539430"/>
              <a:gd name="connsiteX12" fmla="*/ 7441367 w 7832361"/>
              <a:gd name="connsiteY12" fmla="*/ 3371538 h 3539430"/>
              <a:gd name="connsiteX13" fmla="*/ 7396397 w 7832361"/>
              <a:gd name="connsiteY13" fmla="*/ 3506450 h 3539430"/>
              <a:gd name="connsiteX14" fmla="*/ 7321446 w 7832361"/>
              <a:gd name="connsiteY14" fmla="*/ 3416509 h 3539430"/>
              <a:gd name="connsiteX15" fmla="*/ 7291466 w 7832361"/>
              <a:gd name="connsiteY15" fmla="*/ 3371538 h 3539430"/>
              <a:gd name="connsiteX16" fmla="*/ 7171544 w 7832361"/>
              <a:gd name="connsiteY16" fmla="*/ 3281597 h 3539430"/>
              <a:gd name="connsiteX17" fmla="*/ 7021643 w 7832361"/>
              <a:gd name="connsiteY17" fmla="*/ 3251617 h 3539430"/>
              <a:gd name="connsiteX18" fmla="*/ 7006652 w 7832361"/>
              <a:gd name="connsiteY18" fmla="*/ 3311577 h 3539430"/>
              <a:gd name="connsiteX19" fmla="*/ 6976672 w 7832361"/>
              <a:gd name="connsiteY19" fmla="*/ 3416509 h 3539430"/>
              <a:gd name="connsiteX20" fmla="*/ 6961682 w 7832361"/>
              <a:gd name="connsiteY20" fmla="*/ 3506450 h 3539430"/>
              <a:gd name="connsiteX21" fmla="*/ 6956503 w 7832361"/>
              <a:gd name="connsiteY21" fmla="*/ 3530367 h 3539430"/>
              <a:gd name="connsiteX22" fmla="*/ 6952279 w 7832361"/>
              <a:gd name="connsiteY22" fmla="*/ 3539430 h 3539430"/>
              <a:gd name="connsiteX23" fmla="*/ 6860772 w 7832361"/>
              <a:gd name="connsiteY23" fmla="*/ 3539430 h 3539430"/>
              <a:gd name="connsiteX24" fmla="*/ 6856751 w 7832361"/>
              <a:gd name="connsiteY24" fmla="*/ 3536430 h 3539430"/>
              <a:gd name="connsiteX25" fmla="*/ 6766810 w 7832361"/>
              <a:gd name="connsiteY25" fmla="*/ 3506450 h 3539430"/>
              <a:gd name="connsiteX26" fmla="*/ 6691859 w 7832361"/>
              <a:gd name="connsiteY26" fmla="*/ 3401518 h 3539430"/>
              <a:gd name="connsiteX27" fmla="*/ 6646889 w 7832361"/>
              <a:gd name="connsiteY27" fmla="*/ 3371538 h 3539430"/>
              <a:gd name="connsiteX28" fmla="*/ 6616908 w 7832361"/>
              <a:gd name="connsiteY28" fmla="*/ 3341558 h 3539430"/>
              <a:gd name="connsiteX29" fmla="*/ 6541957 w 7832361"/>
              <a:gd name="connsiteY29" fmla="*/ 3296587 h 3539430"/>
              <a:gd name="connsiteX30" fmla="*/ 6496987 w 7832361"/>
              <a:gd name="connsiteY30" fmla="*/ 3311577 h 3539430"/>
              <a:gd name="connsiteX31" fmla="*/ 6467007 w 7832361"/>
              <a:gd name="connsiteY31" fmla="*/ 3356548 h 3539430"/>
              <a:gd name="connsiteX32" fmla="*/ 6422036 w 7832361"/>
              <a:gd name="connsiteY32" fmla="*/ 3431499 h 3539430"/>
              <a:gd name="connsiteX33" fmla="*/ 6377066 w 7832361"/>
              <a:gd name="connsiteY33" fmla="*/ 3521440 h 3539430"/>
              <a:gd name="connsiteX34" fmla="*/ 6364508 w 7832361"/>
              <a:gd name="connsiteY34" fmla="*/ 3539430 h 3539430"/>
              <a:gd name="connsiteX35" fmla="*/ 6234479 w 7832361"/>
              <a:gd name="connsiteY35" fmla="*/ 3539430 h 3539430"/>
              <a:gd name="connsiteX36" fmla="*/ 6227517 w 7832361"/>
              <a:gd name="connsiteY36" fmla="*/ 3528555 h 3539430"/>
              <a:gd name="connsiteX37" fmla="*/ 6212174 w 7832361"/>
              <a:gd name="connsiteY37" fmla="*/ 3506450 h 3539430"/>
              <a:gd name="connsiteX38" fmla="*/ 6107243 w 7832361"/>
              <a:gd name="connsiteY38" fmla="*/ 3416509 h 3539430"/>
              <a:gd name="connsiteX39" fmla="*/ 6032292 w 7832361"/>
              <a:gd name="connsiteY39" fmla="*/ 3371538 h 3539430"/>
              <a:gd name="connsiteX40" fmla="*/ 6002311 w 7832361"/>
              <a:gd name="connsiteY40" fmla="*/ 3341558 h 3539430"/>
              <a:gd name="connsiteX41" fmla="*/ 5897380 w 7832361"/>
              <a:gd name="connsiteY41" fmla="*/ 3326568 h 3539430"/>
              <a:gd name="connsiteX42" fmla="*/ 5822430 w 7832361"/>
              <a:gd name="connsiteY42" fmla="*/ 3401518 h 3539430"/>
              <a:gd name="connsiteX43" fmla="*/ 5792449 w 7832361"/>
              <a:gd name="connsiteY43" fmla="*/ 3446489 h 3539430"/>
              <a:gd name="connsiteX44" fmla="*/ 5717498 w 7832361"/>
              <a:gd name="connsiteY44" fmla="*/ 3491459 h 3539430"/>
              <a:gd name="connsiteX45" fmla="*/ 5672528 w 7832361"/>
              <a:gd name="connsiteY45" fmla="*/ 3521440 h 3539430"/>
              <a:gd name="connsiteX46" fmla="*/ 5662343 w 7832361"/>
              <a:gd name="connsiteY46" fmla="*/ 3539430 h 3539430"/>
              <a:gd name="connsiteX47" fmla="*/ 5494403 w 7832361"/>
              <a:gd name="connsiteY47" fmla="*/ 3539430 h 3539430"/>
              <a:gd name="connsiteX48" fmla="*/ 5484158 w 7832361"/>
              <a:gd name="connsiteY48" fmla="*/ 3530147 h 3539430"/>
              <a:gd name="connsiteX49" fmla="*/ 5462666 w 7832361"/>
              <a:gd name="connsiteY49" fmla="*/ 3506450 h 3539430"/>
              <a:gd name="connsiteX50" fmla="*/ 5387715 w 7832361"/>
              <a:gd name="connsiteY50" fmla="*/ 3431499 h 3539430"/>
              <a:gd name="connsiteX51" fmla="*/ 5327754 w 7832361"/>
              <a:gd name="connsiteY51" fmla="*/ 3341558 h 3539430"/>
              <a:gd name="connsiteX52" fmla="*/ 5222823 w 7832361"/>
              <a:gd name="connsiteY52" fmla="*/ 3236627 h 3539430"/>
              <a:gd name="connsiteX53" fmla="*/ 5162862 w 7832361"/>
              <a:gd name="connsiteY53" fmla="*/ 3161676 h 3539430"/>
              <a:gd name="connsiteX54" fmla="*/ 5117892 w 7832361"/>
              <a:gd name="connsiteY54" fmla="*/ 3191656 h 3539430"/>
              <a:gd name="connsiteX55" fmla="*/ 5102902 w 7832361"/>
              <a:gd name="connsiteY55" fmla="*/ 3236627 h 3539430"/>
              <a:gd name="connsiteX56" fmla="*/ 5057931 w 7832361"/>
              <a:gd name="connsiteY56" fmla="*/ 3386528 h 3539430"/>
              <a:gd name="connsiteX57" fmla="*/ 5027951 w 7832361"/>
              <a:gd name="connsiteY57" fmla="*/ 3431499 h 3539430"/>
              <a:gd name="connsiteX58" fmla="*/ 4967990 w 7832361"/>
              <a:gd name="connsiteY58" fmla="*/ 3536430 h 3539430"/>
              <a:gd name="connsiteX59" fmla="*/ 4961165 w 7832361"/>
              <a:gd name="connsiteY59" fmla="*/ 3539430 h 3539430"/>
              <a:gd name="connsiteX60" fmla="*/ 4911030 w 7832361"/>
              <a:gd name="connsiteY60" fmla="*/ 3539430 h 3539430"/>
              <a:gd name="connsiteX61" fmla="*/ 4863059 w 7832361"/>
              <a:gd name="connsiteY61" fmla="*/ 3491459 h 3539430"/>
              <a:gd name="connsiteX62" fmla="*/ 4788108 w 7832361"/>
              <a:gd name="connsiteY62" fmla="*/ 3386528 h 3539430"/>
              <a:gd name="connsiteX63" fmla="*/ 4293433 w 7832361"/>
              <a:gd name="connsiteY63" fmla="*/ 3371538 h 3539430"/>
              <a:gd name="connsiteX64" fmla="*/ 4248462 w 7832361"/>
              <a:gd name="connsiteY64" fmla="*/ 3386528 h 3539430"/>
              <a:gd name="connsiteX65" fmla="*/ 4188502 w 7832361"/>
              <a:gd name="connsiteY65" fmla="*/ 3461479 h 3539430"/>
              <a:gd name="connsiteX66" fmla="*/ 4128541 w 7832361"/>
              <a:gd name="connsiteY66" fmla="*/ 3521440 h 3539430"/>
              <a:gd name="connsiteX67" fmla="*/ 4075181 w 7832361"/>
              <a:gd name="connsiteY67" fmla="*/ 3539081 h 3539430"/>
              <a:gd name="connsiteX68" fmla="*/ 4073960 w 7832361"/>
              <a:gd name="connsiteY68" fmla="*/ 3539430 h 3539430"/>
              <a:gd name="connsiteX69" fmla="*/ 3985742 w 7832361"/>
              <a:gd name="connsiteY69" fmla="*/ 3539430 h 3539430"/>
              <a:gd name="connsiteX70" fmla="*/ 3978639 w 7832361"/>
              <a:gd name="connsiteY70" fmla="*/ 3536430 h 3539430"/>
              <a:gd name="connsiteX71" fmla="*/ 3828738 w 7832361"/>
              <a:gd name="connsiteY71" fmla="*/ 3506450 h 3539430"/>
              <a:gd name="connsiteX72" fmla="*/ 3768777 w 7832361"/>
              <a:gd name="connsiteY72" fmla="*/ 3431499 h 3539430"/>
              <a:gd name="connsiteX73" fmla="*/ 3738797 w 7832361"/>
              <a:gd name="connsiteY73" fmla="*/ 3401518 h 3539430"/>
              <a:gd name="connsiteX74" fmla="*/ 3708816 w 7832361"/>
              <a:gd name="connsiteY74" fmla="*/ 3356548 h 3539430"/>
              <a:gd name="connsiteX75" fmla="*/ 3618875 w 7832361"/>
              <a:gd name="connsiteY75" fmla="*/ 3236627 h 3539430"/>
              <a:gd name="connsiteX76" fmla="*/ 3588895 w 7832361"/>
              <a:gd name="connsiteY76" fmla="*/ 3206646 h 3539430"/>
              <a:gd name="connsiteX77" fmla="*/ 3498954 w 7832361"/>
              <a:gd name="connsiteY77" fmla="*/ 3041754 h 3539430"/>
              <a:gd name="connsiteX78" fmla="*/ 3468974 w 7832361"/>
              <a:gd name="connsiteY78" fmla="*/ 2996784 h 3539430"/>
              <a:gd name="connsiteX79" fmla="*/ 3453984 w 7832361"/>
              <a:gd name="connsiteY79" fmla="*/ 3116705 h 3539430"/>
              <a:gd name="connsiteX80" fmla="*/ 3438993 w 7832361"/>
              <a:gd name="connsiteY80" fmla="*/ 3176666 h 3539430"/>
              <a:gd name="connsiteX81" fmla="*/ 3424003 w 7832361"/>
              <a:gd name="connsiteY81" fmla="*/ 3221636 h 3539430"/>
              <a:gd name="connsiteX82" fmla="*/ 3409013 w 7832361"/>
              <a:gd name="connsiteY82" fmla="*/ 3311577 h 3539430"/>
              <a:gd name="connsiteX83" fmla="*/ 3364043 w 7832361"/>
              <a:gd name="connsiteY83" fmla="*/ 3386528 h 3539430"/>
              <a:gd name="connsiteX84" fmla="*/ 3319072 w 7832361"/>
              <a:gd name="connsiteY84" fmla="*/ 3446489 h 3539430"/>
              <a:gd name="connsiteX85" fmla="*/ 3259111 w 7832361"/>
              <a:gd name="connsiteY85" fmla="*/ 3536430 h 3539430"/>
              <a:gd name="connsiteX86" fmla="*/ 3169170 w 7832361"/>
              <a:gd name="connsiteY86" fmla="*/ 3506450 h 3539430"/>
              <a:gd name="connsiteX87" fmla="*/ 3139190 w 7832361"/>
              <a:gd name="connsiteY87" fmla="*/ 3476469 h 3539430"/>
              <a:gd name="connsiteX88" fmla="*/ 3034259 w 7832361"/>
              <a:gd name="connsiteY88" fmla="*/ 3386528 h 3539430"/>
              <a:gd name="connsiteX89" fmla="*/ 3019269 w 7832361"/>
              <a:gd name="connsiteY89" fmla="*/ 3341558 h 3539430"/>
              <a:gd name="connsiteX90" fmla="*/ 2944318 w 7832361"/>
              <a:gd name="connsiteY90" fmla="*/ 3236627 h 3539430"/>
              <a:gd name="connsiteX91" fmla="*/ 2914338 w 7832361"/>
              <a:gd name="connsiteY91" fmla="*/ 3206646 h 3539430"/>
              <a:gd name="connsiteX92" fmla="*/ 2884357 w 7832361"/>
              <a:gd name="connsiteY92" fmla="*/ 3146686 h 3539430"/>
              <a:gd name="connsiteX93" fmla="*/ 2839387 w 7832361"/>
              <a:gd name="connsiteY93" fmla="*/ 3071735 h 3539430"/>
              <a:gd name="connsiteX94" fmla="*/ 2809407 w 7832361"/>
              <a:gd name="connsiteY94" fmla="*/ 3161676 h 3539430"/>
              <a:gd name="connsiteX95" fmla="*/ 2749446 w 7832361"/>
              <a:gd name="connsiteY95" fmla="*/ 3266607 h 3539430"/>
              <a:gd name="connsiteX96" fmla="*/ 2734456 w 7832361"/>
              <a:gd name="connsiteY96" fmla="*/ 3311577 h 3539430"/>
              <a:gd name="connsiteX97" fmla="*/ 2659505 w 7832361"/>
              <a:gd name="connsiteY97" fmla="*/ 3401518 h 3539430"/>
              <a:gd name="connsiteX98" fmla="*/ 2629525 w 7832361"/>
              <a:gd name="connsiteY98" fmla="*/ 3446489 h 3539430"/>
              <a:gd name="connsiteX99" fmla="*/ 2569564 w 7832361"/>
              <a:gd name="connsiteY99" fmla="*/ 3491459 h 3539430"/>
              <a:gd name="connsiteX100" fmla="*/ 2524593 w 7832361"/>
              <a:gd name="connsiteY100" fmla="*/ 3536430 h 3539430"/>
              <a:gd name="connsiteX101" fmla="*/ 2513480 w 7832361"/>
              <a:gd name="connsiteY101" fmla="*/ 3539430 h 3539430"/>
              <a:gd name="connsiteX102" fmla="*/ 2431658 w 7832361"/>
              <a:gd name="connsiteY102" fmla="*/ 3539430 h 3539430"/>
              <a:gd name="connsiteX103" fmla="*/ 2404672 w 7832361"/>
              <a:gd name="connsiteY103" fmla="*/ 3521440 h 3539430"/>
              <a:gd name="connsiteX104" fmla="*/ 2314731 w 7832361"/>
              <a:gd name="connsiteY104" fmla="*/ 3416509 h 3539430"/>
              <a:gd name="connsiteX105" fmla="*/ 2299741 w 7832361"/>
              <a:gd name="connsiteY105" fmla="*/ 3371538 h 3539430"/>
              <a:gd name="connsiteX106" fmla="*/ 2269761 w 7832361"/>
              <a:gd name="connsiteY106" fmla="*/ 3326568 h 3539430"/>
              <a:gd name="connsiteX107" fmla="*/ 2209800 w 7832361"/>
              <a:gd name="connsiteY107" fmla="*/ 3236627 h 3539430"/>
              <a:gd name="connsiteX108" fmla="*/ 2134849 w 7832361"/>
              <a:gd name="connsiteY108" fmla="*/ 3176666 h 3539430"/>
              <a:gd name="connsiteX109" fmla="*/ 2074889 w 7832361"/>
              <a:gd name="connsiteY109" fmla="*/ 3161676 h 3539430"/>
              <a:gd name="connsiteX110" fmla="*/ 2044908 w 7832361"/>
              <a:gd name="connsiteY110" fmla="*/ 3251617 h 3539430"/>
              <a:gd name="connsiteX111" fmla="*/ 1984948 w 7832361"/>
              <a:gd name="connsiteY111" fmla="*/ 3341558 h 3539430"/>
              <a:gd name="connsiteX112" fmla="*/ 1954967 w 7832361"/>
              <a:gd name="connsiteY112" fmla="*/ 3386528 h 3539430"/>
              <a:gd name="connsiteX113" fmla="*/ 1909997 w 7832361"/>
              <a:gd name="connsiteY113" fmla="*/ 3416509 h 3539430"/>
              <a:gd name="connsiteX114" fmla="*/ 1850036 w 7832361"/>
              <a:gd name="connsiteY114" fmla="*/ 3461479 h 3539430"/>
              <a:gd name="connsiteX115" fmla="*/ 1745105 w 7832361"/>
              <a:gd name="connsiteY115" fmla="*/ 3491459 h 3539430"/>
              <a:gd name="connsiteX116" fmla="*/ 1670154 w 7832361"/>
              <a:gd name="connsiteY116" fmla="*/ 3536430 h 3539430"/>
              <a:gd name="connsiteX117" fmla="*/ 1664154 w 7832361"/>
              <a:gd name="connsiteY117" fmla="*/ 3539430 h 3539430"/>
              <a:gd name="connsiteX118" fmla="*/ 1536898 w 7832361"/>
              <a:gd name="connsiteY118" fmla="*/ 3539430 h 3539430"/>
              <a:gd name="connsiteX119" fmla="*/ 1524757 w 7832361"/>
              <a:gd name="connsiteY119" fmla="*/ 3528514 h 3539430"/>
              <a:gd name="connsiteX120" fmla="*/ 1490272 w 7832361"/>
              <a:gd name="connsiteY120" fmla="*/ 3431499 h 3539430"/>
              <a:gd name="connsiteX121" fmla="*/ 1430311 w 7832361"/>
              <a:gd name="connsiteY121" fmla="*/ 3356548 h 3539430"/>
              <a:gd name="connsiteX122" fmla="*/ 1340370 w 7832361"/>
              <a:gd name="connsiteY122" fmla="*/ 3281597 h 3539430"/>
              <a:gd name="connsiteX123" fmla="*/ 1250430 w 7832361"/>
              <a:gd name="connsiteY123" fmla="*/ 3221636 h 3539430"/>
              <a:gd name="connsiteX124" fmla="*/ 1235439 w 7832361"/>
              <a:gd name="connsiteY124" fmla="*/ 3266607 h 3539430"/>
              <a:gd name="connsiteX125" fmla="*/ 1205459 w 7832361"/>
              <a:gd name="connsiteY125" fmla="*/ 3356548 h 3539430"/>
              <a:gd name="connsiteX126" fmla="*/ 1175479 w 7832361"/>
              <a:gd name="connsiteY126" fmla="*/ 3401518 h 3539430"/>
              <a:gd name="connsiteX127" fmla="*/ 1145498 w 7832361"/>
              <a:gd name="connsiteY127" fmla="*/ 3431499 h 3539430"/>
              <a:gd name="connsiteX128" fmla="*/ 1130508 w 7832361"/>
              <a:gd name="connsiteY128" fmla="*/ 3476469 h 3539430"/>
              <a:gd name="connsiteX129" fmla="*/ 1100528 w 7832361"/>
              <a:gd name="connsiteY129" fmla="*/ 3521440 h 3539430"/>
              <a:gd name="connsiteX130" fmla="*/ 1044307 w 7832361"/>
              <a:gd name="connsiteY130" fmla="*/ 3539430 h 3539430"/>
              <a:gd name="connsiteX131" fmla="*/ 942036 w 7832361"/>
              <a:gd name="connsiteY131" fmla="*/ 3539430 h 3539430"/>
              <a:gd name="connsiteX132" fmla="*/ 920646 w 7832361"/>
              <a:gd name="connsiteY132" fmla="*/ 3521440 h 3539430"/>
              <a:gd name="connsiteX133" fmla="*/ 875675 w 7832361"/>
              <a:gd name="connsiteY133" fmla="*/ 3506450 h 3539430"/>
              <a:gd name="connsiteX134" fmla="*/ 815715 w 7832361"/>
              <a:gd name="connsiteY134" fmla="*/ 3431499 h 3539430"/>
              <a:gd name="connsiteX135" fmla="*/ 770744 w 7832361"/>
              <a:gd name="connsiteY135" fmla="*/ 3386528 h 3539430"/>
              <a:gd name="connsiteX136" fmla="*/ 725774 w 7832361"/>
              <a:gd name="connsiteY136" fmla="*/ 3371538 h 3539430"/>
              <a:gd name="connsiteX137" fmla="*/ 650823 w 7832361"/>
              <a:gd name="connsiteY137" fmla="*/ 3311577 h 3539430"/>
              <a:gd name="connsiteX138" fmla="*/ 575872 w 7832361"/>
              <a:gd name="connsiteY138" fmla="*/ 3236627 h 3539430"/>
              <a:gd name="connsiteX139" fmla="*/ 500921 w 7832361"/>
              <a:gd name="connsiteY139" fmla="*/ 3161676 h 3539430"/>
              <a:gd name="connsiteX140" fmla="*/ 381000 w 7832361"/>
              <a:gd name="connsiteY140" fmla="*/ 3146686 h 3539430"/>
              <a:gd name="connsiteX141" fmla="*/ 351020 w 7832361"/>
              <a:gd name="connsiteY141" fmla="*/ 3191656 h 3539430"/>
              <a:gd name="connsiteX142" fmla="*/ 321039 w 7832361"/>
              <a:gd name="connsiteY142" fmla="*/ 3236627 h 3539430"/>
              <a:gd name="connsiteX143" fmla="*/ 261079 w 7832361"/>
              <a:gd name="connsiteY143" fmla="*/ 3326568 h 3539430"/>
              <a:gd name="connsiteX144" fmla="*/ 231098 w 7832361"/>
              <a:gd name="connsiteY144" fmla="*/ 3356548 h 3539430"/>
              <a:gd name="connsiteX145" fmla="*/ 216108 w 7832361"/>
              <a:gd name="connsiteY145" fmla="*/ 3401518 h 3539430"/>
              <a:gd name="connsiteX146" fmla="*/ 126167 w 7832361"/>
              <a:gd name="connsiteY146" fmla="*/ 3521440 h 3539430"/>
              <a:gd name="connsiteX147" fmla="*/ 89300 w 7832361"/>
              <a:gd name="connsiteY147" fmla="*/ 3537689 h 3539430"/>
              <a:gd name="connsiteX148" fmla="*/ 84471 w 7832361"/>
              <a:gd name="connsiteY148" fmla="*/ 3539430 h 3539430"/>
              <a:gd name="connsiteX149" fmla="*/ 0 w 7832361"/>
              <a:gd name="connsiteY149" fmla="*/ 3539430 h 353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7832361" h="3539430">
                <a:moveTo>
                  <a:pt x="0" y="0"/>
                </a:moveTo>
                <a:lnTo>
                  <a:pt x="7832361" y="0"/>
                </a:lnTo>
                <a:lnTo>
                  <a:pt x="7832361" y="3539430"/>
                </a:lnTo>
                <a:lnTo>
                  <a:pt x="7734352" y="3539430"/>
                </a:lnTo>
                <a:lnTo>
                  <a:pt x="7733375" y="3537489"/>
                </a:lnTo>
                <a:cubicBezTo>
                  <a:pt x="7729678" y="3531134"/>
                  <a:pt x="7723249" y="3521524"/>
                  <a:pt x="7711190" y="3506450"/>
                </a:cubicBezTo>
                <a:cubicBezTo>
                  <a:pt x="7702361" y="3495414"/>
                  <a:pt x="7690039" y="3487505"/>
                  <a:pt x="7681210" y="3476469"/>
                </a:cubicBezTo>
                <a:cubicBezTo>
                  <a:pt x="7669956" y="3462401"/>
                  <a:pt x="7661223" y="3446489"/>
                  <a:pt x="7651230" y="3431499"/>
                </a:cubicBezTo>
                <a:cubicBezTo>
                  <a:pt x="7643390" y="3419739"/>
                  <a:pt x="7631243" y="3411512"/>
                  <a:pt x="7621249" y="3401518"/>
                </a:cubicBezTo>
                <a:cubicBezTo>
                  <a:pt x="7591269" y="3371538"/>
                  <a:pt x="7564775" y="3337607"/>
                  <a:pt x="7531308" y="3311577"/>
                </a:cubicBezTo>
                <a:cubicBezTo>
                  <a:pt x="7518836" y="3301876"/>
                  <a:pt x="7501328" y="3301584"/>
                  <a:pt x="7486338" y="3296587"/>
                </a:cubicBezTo>
                <a:lnTo>
                  <a:pt x="7456357" y="3326568"/>
                </a:lnTo>
                <a:cubicBezTo>
                  <a:pt x="7445184" y="3337741"/>
                  <a:pt x="7446364" y="3356548"/>
                  <a:pt x="7441367" y="3371538"/>
                </a:cubicBezTo>
                <a:lnTo>
                  <a:pt x="7396397" y="3506450"/>
                </a:lnTo>
                <a:cubicBezTo>
                  <a:pt x="7321955" y="3394788"/>
                  <a:pt x="7417635" y="3531937"/>
                  <a:pt x="7321446" y="3416509"/>
                </a:cubicBezTo>
                <a:cubicBezTo>
                  <a:pt x="7309913" y="3402669"/>
                  <a:pt x="7302721" y="3385606"/>
                  <a:pt x="7291466" y="3371538"/>
                </a:cubicBezTo>
                <a:cubicBezTo>
                  <a:pt x="7262357" y="3335152"/>
                  <a:pt x="7206063" y="3300775"/>
                  <a:pt x="7171544" y="3281597"/>
                </a:cubicBezTo>
                <a:cubicBezTo>
                  <a:pt x="7135318" y="3261472"/>
                  <a:pt x="7047711" y="3255341"/>
                  <a:pt x="7021643" y="3251617"/>
                </a:cubicBezTo>
                <a:cubicBezTo>
                  <a:pt x="7016646" y="3271604"/>
                  <a:pt x="7012312" y="3291768"/>
                  <a:pt x="7006652" y="3311577"/>
                </a:cubicBezTo>
                <a:cubicBezTo>
                  <a:pt x="6987605" y="3378240"/>
                  <a:pt x="6992290" y="3338419"/>
                  <a:pt x="6976672" y="3416509"/>
                </a:cubicBezTo>
                <a:cubicBezTo>
                  <a:pt x="6970711" y="3446313"/>
                  <a:pt x="6966679" y="3476470"/>
                  <a:pt x="6961682" y="3506450"/>
                </a:cubicBezTo>
                <a:cubicBezTo>
                  <a:pt x="6959184" y="3513945"/>
                  <a:pt x="6958229" y="3522395"/>
                  <a:pt x="6956503" y="3530367"/>
                </a:cubicBezTo>
                <a:lnTo>
                  <a:pt x="6952279" y="3539430"/>
                </a:lnTo>
                <a:lnTo>
                  <a:pt x="6860772" y="3539430"/>
                </a:lnTo>
                <a:lnTo>
                  <a:pt x="6856751" y="3536430"/>
                </a:lnTo>
                <a:lnTo>
                  <a:pt x="6766810" y="3506450"/>
                </a:lnTo>
                <a:cubicBezTo>
                  <a:pt x="6713459" y="3488667"/>
                  <a:pt x="6705846" y="3443480"/>
                  <a:pt x="6691859" y="3401518"/>
                </a:cubicBezTo>
                <a:cubicBezTo>
                  <a:pt x="6676869" y="3391525"/>
                  <a:pt x="6660957" y="3382792"/>
                  <a:pt x="6646889" y="3371538"/>
                </a:cubicBezTo>
                <a:cubicBezTo>
                  <a:pt x="6635853" y="3362709"/>
                  <a:pt x="6629027" y="3348829"/>
                  <a:pt x="6616908" y="3341558"/>
                </a:cubicBezTo>
                <a:cubicBezTo>
                  <a:pt x="6519613" y="3283182"/>
                  <a:pt x="6617920" y="3372550"/>
                  <a:pt x="6541957" y="3296587"/>
                </a:cubicBezTo>
                <a:cubicBezTo>
                  <a:pt x="6526967" y="3301584"/>
                  <a:pt x="6509325" y="3301706"/>
                  <a:pt x="6496987" y="3311577"/>
                </a:cubicBezTo>
                <a:cubicBezTo>
                  <a:pt x="6482919" y="3322832"/>
                  <a:pt x="6478262" y="3342480"/>
                  <a:pt x="6467007" y="3356548"/>
                </a:cubicBezTo>
                <a:cubicBezTo>
                  <a:pt x="6419973" y="3415340"/>
                  <a:pt x="6448069" y="3353399"/>
                  <a:pt x="6422036" y="3431499"/>
                </a:cubicBezTo>
                <a:cubicBezTo>
                  <a:pt x="6383291" y="3489616"/>
                  <a:pt x="6397753" y="3459378"/>
                  <a:pt x="6377066" y="3521440"/>
                </a:cubicBezTo>
                <a:lnTo>
                  <a:pt x="6364508" y="3539430"/>
                </a:lnTo>
                <a:lnTo>
                  <a:pt x="6234479" y="3539430"/>
                </a:lnTo>
                <a:lnTo>
                  <a:pt x="6227517" y="3528555"/>
                </a:lnTo>
                <a:cubicBezTo>
                  <a:pt x="6223324" y="3520370"/>
                  <a:pt x="6219014" y="3512312"/>
                  <a:pt x="6212174" y="3506450"/>
                </a:cubicBezTo>
                <a:cubicBezTo>
                  <a:pt x="6085615" y="3397971"/>
                  <a:pt x="6175743" y="3519259"/>
                  <a:pt x="6107243" y="3416509"/>
                </a:cubicBezTo>
                <a:cubicBezTo>
                  <a:pt x="6082259" y="3401519"/>
                  <a:pt x="6056001" y="3388473"/>
                  <a:pt x="6032292" y="3371538"/>
                </a:cubicBezTo>
                <a:cubicBezTo>
                  <a:pt x="6020792" y="3363323"/>
                  <a:pt x="6015719" y="3346027"/>
                  <a:pt x="6002311" y="3341558"/>
                </a:cubicBezTo>
                <a:cubicBezTo>
                  <a:pt x="5968792" y="3330385"/>
                  <a:pt x="5932357" y="3331565"/>
                  <a:pt x="5897380" y="3326568"/>
                </a:cubicBezTo>
                <a:cubicBezTo>
                  <a:pt x="5817433" y="3446488"/>
                  <a:pt x="5922363" y="3301585"/>
                  <a:pt x="5822430" y="3401518"/>
                </a:cubicBezTo>
                <a:cubicBezTo>
                  <a:pt x="5809691" y="3414257"/>
                  <a:pt x="5802443" y="3431499"/>
                  <a:pt x="5792449" y="3446489"/>
                </a:cubicBezTo>
                <a:cubicBezTo>
                  <a:pt x="5714356" y="3472520"/>
                  <a:pt x="5776286" y="3444428"/>
                  <a:pt x="5717498" y="3491459"/>
                </a:cubicBezTo>
                <a:cubicBezTo>
                  <a:pt x="5703430" y="3502713"/>
                  <a:pt x="5685267" y="3508701"/>
                  <a:pt x="5672528" y="3521440"/>
                </a:cubicBezTo>
                <a:lnTo>
                  <a:pt x="5662343" y="3539430"/>
                </a:lnTo>
                <a:lnTo>
                  <a:pt x="5494403" y="3539430"/>
                </a:lnTo>
                <a:lnTo>
                  <a:pt x="5484158" y="3530147"/>
                </a:lnTo>
                <a:cubicBezTo>
                  <a:pt x="5476994" y="3522248"/>
                  <a:pt x="5470161" y="3513945"/>
                  <a:pt x="5462666" y="3506450"/>
                </a:cubicBezTo>
                <a:lnTo>
                  <a:pt x="5387715" y="3431499"/>
                </a:lnTo>
                <a:cubicBezTo>
                  <a:pt x="5362237" y="3406021"/>
                  <a:pt x="5347741" y="3371538"/>
                  <a:pt x="5327754" y="3341558"/>
                </a:cubicBezTo>
                <a:cubicBezTo>
                  <a:pt x="5226086" y="3273777"/>
                  <a:pt x="5347453" y="3361256"/>
                  <a:pt x="5222823" y="3236627"/>
                </a:cubicBezTo>
                <a:cubicBezTo>
                  <a:pt x="5155019" y="3168824"/>
                  <a:pt x="5192044" y="3249222"/>
                  <a:pt x="5162862" y="3161676"/>
                </a:cubicBezTo>
                <a:lnTo>
                  <a:pt x="5117892" y="3191656"/>
                </a:lnTo>
                <a:cubicBezTo>
                  <a:pt x="5104745" y="3200421"/>
                  <a:pt x="5107899" y="3221637"/>
                  <a:pt x="5102902" y="3236627"/>
                </a:cubicBezTo>
                <a:cubicBezTo>
                  <a:pt x="5066404" y="3346119"/>
                  <a:pt x="5080587" y="3295905"/>
                  <a:pt x="5057931" y="3386528"/>
                </a:cubicBezTo>
                <a:cubicBezTo>
                  <a:pt x="5047938" y="3401518"/>
                  <a:pt x="5036008" y="3415385"/>
                  <a:pt x="5027951" y="3431499"/>
                </a:cubicBezTo>
                <a:cubicBezTo>
                  <a:pt x="5000199" y="3487003"/>
                  <a:pt x="5030128" y="3484648"/>
                  <a:pt x="4967990" y="3536430"/>
                </a:cubicBezTo>
                <a:lnTo>
                  <a:pt x="4961165" y="3539430"/>
                </a:lnTo>
                <a:lnTo>
                  <a:pt x="4911030" y="3539430"/>
                </a:lnTo>
                <a:lnTo>
                  <a:pt x="4863059" y="3491459"/>
                </a:lnTo>
                <a:cubicBezTo>
                  <a:pt x="4798100" y="3426500"/>
                  <a:pt x="4878051" y="3391525"/>
                  <a:pt x="4788108" y="3386528"/>
                </a:cubicBezTo>
                <a:cubicBezTo>
                  <a:pt x="4623395" y="3377377"/>
                  <a:pt x="4458325" y="3376535"/>
                  <a:pt x="4293433" y="3371538"/>
                </a:cubicBezTo>
                <a:cubicBezTo>
                  <a:pt x="4278443" y="3376535"/>
                  <a:pt x="4262011" y="3378398"/>
                  <a:pt x="4248462" y="3386528"/>
                </a:cubicBezTo>
                <a:cubicBezTo>
                  <a:pt x="4224731" y="3400767"/>
                  <a:pt x="4202117" y="3441056"/>
                  <a:pt x="4188502" y="3461479"/>
                </a:cubicBezTo>
                <a:cubicBezTo>
                  <a:pt x="4172823" y="3484998"/>
                  <a:pt x="4148528" y="3501453"/>
                  <a:pt x="4128541" y="3521440"/>
                </a:cubicBezTo>
                <a:cubicBezTo>
                  <a:pt x="4117938" y="3524974"/>
                  <a:pt x="4096411" y="3532469"/>
                  <a:pt x="4075181" y="3539081"/>
                </a:cubicBezTo>
                <a:lnTo>
                  <a:pt x="4073960" y="3539430"/>
                </a:lnTo>
                <a:lnTo>
                  <a:pt x="3985742" y="3539430"/>
                </a:lnTo>
                <a:lnTo>
                  <a:pt x="3978639" y="3536430"/>
                </a:lnTo>
                <a:cubicBezTo>
                  <a:pt x="3960446" y="3533831"/>
                  <a:pt x="3861441" y="3526072"/>
                  <a:pt x="3828738" y="3506450"/>
                </a:cubicBezTo>
                <a:cubicBezTo>
                  <a:pt x="3800896" y="3489745"/>
                  <a:pt x="3787631" y="3455067"/>
                  <a:pt x="3768777" y="3431499"/>
                </a:cubicBezTo>
                <a:cubicBezTo>
                  <a:pt x="3759948" y="3420463"/>
                  <a:pt x="3747626" y="3412554"/>
                  <a:pt x="3738797" y="3401518"/>
                </a:cubicBezTo>
                <a:cubicBezTo>
                  <a:pt x="3727543" y="3387450"/>
                  <a:pt x="3718810" y="3371538"/>
                  <a:pt x="3708816" y="3356548"/>
                </a:cubicBezTo>
                <a:cubicBezTo>
                  <a:pt x="3681099" y="3314973"/>
                  <a:pt x="3650089" y="3275645"/>
                  <a:pt x="3618875" y="3236627"/>
                </a:cubicBezTo>
                <a:cubicBezTo>
                  <a:pt x="3610046" y="3225591"/>
                  <a:pt x="3597724" y="3217682"/>
                  <a:pt x="3588895" y="3206646"/>
                </a:cubicBezTo>
                <a:cubicBezTo>
                  <a:pt x="3549762" y="3157730"/>
                  <a:pt x="3528177" y="3095330"/>
                  <a:pt x="3498954" y="3041754"/>
                </a:cubicBezTo>
                <a:cubicBezTo>
                  <a:pt x="3490327" y="3025938"/>
                  <a:pt x="3478243" y="2981336"/>
                  <a:pt x="3468974" y="2996784"/>
                </a:cubicBezTo>
                <a:cubicBezTo>
                  <a:pt x="3448248" y="3031328"/>
                  <a:pt x="3458981" y="3076731"/>
                  <a:pt x="3453984" y="3116705"/>
                </a:cubicBezTo>
                <a:cubicBezTo>
                  <a:pt x="3448987" y="3136692"/>
                  <a:pt x="3444653" y="3156857"/>
                  <a:pt x="3438993" y="3176666"/>
                </a:cubicBezTo>
                <a:cubicBezTo>
                  <a:pt x="3434652" y="3191859"/>
                  <a:pt x="3427431" y="3206211"/>
                  <a:pt x="3424003" y="3221636"/>
                </a:cubicBezTo>
                <a:cubicBezTo>
                  <a:pt x="3417410" y="3251306"/>
                  <a:pt x="3414010" y="3281597"/>
                  <a:pt x="3409013" y="3311577"/>
                </a:cubicBezTo>
                <a:cubicBezTo>
                  <a:pt x="3394023" y="3336561"/>
                  <a:pt x="3380204" y="3362286"/>
                  <a:pt x="3364043" y="3386528"/>
                </a:cubicBezTo>
                <a:cubicBezTo>
                  <a:pt x="3350185" y="3407316"/>
                  <a:pt x="3334062" y="3426502"/>
                  <a:pt x="3319072" y="3446489"/>
                </a:cubicBezTo>
                <a:cubicBezTo>
                  <a:pt x="3297453" y="3475314"/>
                  <a:pt x="3279098" y="3506450"/>
                  <a:pt x="3259111" y="3536430"/>
                </a:cubicBezTo>
                <a:cubicBezTo>
                  <a:pt x="3259111" y="3536430"/>
                  <a:pt x="3197436" y="3520583"/>
                  <a:pt x="3169170" y="3506450"/>
                </a:cubicBezTo>
                <a:cubicBezTo>
                  <a:pt x="3156529" y="3500130"/>
                  <a:pt x="3150226" y="3485298"/>
                  <a:pt x="3139190" y="3476469"/>
                </a:cubicBezTo>
                <a:cubicBezTo>
                  <a:pt x="3086371" y="3434213"/>
                  <a:pt x="3082374" y="3453888"/>
                  <a:pt x="3034259" y="3386528"/>
                </a:cubicBezTo>
                <a:cubicBezTo>
                  <a:pt x="3025075" y="3373670"/>
                  <a:pt x="3024266" y="3356548"/>
                  <a:pt x="3019269" y="3341558"/>
                </a:cubicBezTo>
                <a:cubicBezTo>
                  <a:pt x="2921063" y="3243352"/>
                  <a:pt x="3023237" y="3355007"/>
                  <a:pt x="2944318" y="3236627"/>
                </a:cubicBezTo>
                <a:cubicBezTo>
                  <a:pt x="2936479" y="3224868"/>
                  <a:pt x="2922178" y="3218405"/>
                  <a:pt x="2914338" y="3206646"/>
                </a:cubicBezTo>
                <a:cubicBezTo>
                  <a:pt x="2901943" y="3188053"/>
                  <a:pt x="2896752" y="3165279"/>
                  <a:pt x="2884357" y="3146686"/>
                </a:cubicBezTo>
                <a:cubicBezTo>
                  <a:pt x="2829488" y="3064383"/>
                  <a:pt x="2874181" y="3176118"/>
                  <a:pt x="2839387" y="3071735"/>
                </a:cubicBezTo>
                <a:cubicBezTo>
                  <a:pt x="2839387" y="3071735"/>
                  <a:pt x="2821144" y="3132334"/>
                  <a:pt x="2809407" y="3161676"/>
                </a:cubicBezTo>
                <a:cubicBezTo>
                  <a:pt x="2756851" y="3293066"/>
                  <a:pt x="2803526" y="3158446"/>
                  <a:pt x="2749446" y="3266607"/>
                </a:cubicBezTo>
                <a:cubicBezTo>
                  <a:pt x="2742380" y="3280740"/>
                  <a:pt x="2739453" y="3296587"/>
                  <a:pt x="2734456" y="3311577"/>
                </a:cubicBezTo>
                <a:cubicBezTo>
                  <a:pt x="2660014" y="3423239"/>
                  <a:pt x="2755694" y="3286090"/>
                  <a:pt x="2659505" y="3401518"/>
                </a:cubicBezTo>
                <a:cubicBezTo>
                  <a:pt x="2647972" y="3415358"/>
                  <a:pt x="2639518" y="3431499"/>
                  <a:pt x="2629525" y="3446489"/>
                </a:cubicBezTo>
                <a:cubicBezTo>
                  <a:pt x="2609538" y="3461479"/>
                  <a:pt x="2588533" y="3475200"/>
                  <a:pt x="2569564" y="3491459"/>
                </a:cubicBezTo>
                <a:cubicBezTo>
                  <a:pt x="2553468" y="3505255"/>
                  <a:pt x="2543554" y="3526949"/>
                  <a:pt x="2524593" y="3536430"/>
                </a:cubicBezTo>
                <a:lnTo>
                  <a:pt x="2513480" y="3539430"/>
                </a:lnTo>
                <a:lnTo>
                  <a:pt x="2431658" y="3539430"/>
                </a:lnTo>
                <a:lnTo>
                  <a:pt x="2404672" y="3521440"/>
                </a:lnTo>
                <a:cubicBezTo>
                  <a:pt x="2377012" y="3503000"/>
                  <a:pt x="2331683" y="3450414"/>
                  <a:pt x="2314731" y="3416509"/>
                </a:cubicBezTo>
                <a:cubicBezTo>
                  <a:pt x="2307665" y="3402376"/>
                  <a:pt x="2304738" y="3386528"/>
                  <a:pt x="2299741" y="3371538"/>
                </a:cubicBezTo>
                <a:lnTo>
                  <a:pt x="2269761" y="3326568"/>
                </a:lnTo>
                <a:cubicBezTo>
                  <a:pt x="2249774" y="3296588"/>
                  <a:pt x="2231419" y="3265453"/>
                  <a:pt x="2209800" y="3236627"/>
                </a:cubicBezTo>
                <a:cubicBezTo>
                  <a:pt x="2194529" y="3216265"/>
                  <a:pt x="2156590" y="3185984"/>
                  <a:pt x="2134849" y="3176666"/>
                </a:cubicBezTo>
                <a:cubicBezTo>
                  <a:pt x="2115913" y="3168551"/>
                  <a:pt x="2094876" y="3166673"/>
                  <a:pt x="2074889" y="3161676"/>
                </a:cubicBezTo>
                <a:cubicBezTo>
                  <a:pt x="2074889" y="3161676"/>
                  <a:pt x="2060255" y="3223992"/>
                  <a:pt x="2044908" y="3251617"/>
                </a:cubicBezTo>
                <a:cubicBezTo>
                  <a:pt x="1951339" y="3420040"/>
                  <a:pt x="2034538" y="3192786"/>
                  <a:pt x="1984948" y="3341558"/>
                </a:cubicBezTo>
                <a:cubicBezTo>
                  <a:pt x="1974954" y="3356548"/>
                  <a:pt x="1967706" y="3373789"/>
                  <a:pt x="1954967" y="3386528"/>
                </a:cubicBezTo>
                <a:cubicBezTo>
                  <a:pt x="1942228" y="3399267"/>
                  <a:pt x="1924657" y="3406037"/>
                  <a:pt x="1909997" y="3416509"/>
                </a:cubicBezTo>
                <a:cubicBezTo>
                  <a:pt x="1889667" y="3431030"/>
                  <a:pt x="1870023" y="3446489"/>
                  <a:pt x="1850036" y="3461479"/>
                </a:cubicBezTo>
                <a:cubicBezTo>
                  <a:pt x="1830824" y="3466282"/>
                  <a:pt x="1766610" y="3480706"/>
                  <a:pt x="1745105" y="3491459"/>
                </a:cubicBezTo>
                <a:cubicBezTo>
                  <a:pt x="1719045" y="3504489"/>
                  <a:pt x="1695623" y="3522280"/>
                  <a:pt x="1670154" y="3536430"/>
                </a:cubicBezTo>
                <a:lnTo>
                  <a:pt x="1664154" y="3539430"/>
                </a:lnTo>
                <a:lnTo>
                  <a:pt x="1536898" y="3539430"/>
                </a:lnTo>
                <a:lnTo>
                  <a:pt x="1524757" y="3528514"/>
                </a:lnTo>
                <a:cubicBezTo>
                  <a:pt x="1504596" y="3499612"/>
                  <a:pt x="1498559" y="3456361"/>
                  <a:pt x="1490272" y="3431499"/>
                </a:cubicBezTo>
                <a:cubicBezTo>
                  <a:pt x="1403048" y="3344272"/>
                  <a:pt x="1524864" y="3470011"/>
                  <a:pt x="1430311" y="3356548"/>
                </a:cubicBezTo>
                <a:cubicBezTo>
                  <a:pt x="1307519" y="3209198"/>
                  <a:pt x="1458290" y="3399516"/>
                  <a:pt x="1340370" y="3281597"/>
                </a:cubicBezTo>
                <a:cubicBezTo>
                  <a:pt x="1271355" y="3212583"/>
                  <a:pt x="1359438" y="3248890"/>
                  <a:pt x="1250430" y="3221636"/>
                </a:cubicBezTo>
                <a:lnTo>
                  <a:pt x="1235439" y="3266607"/>
                </a:lnTo>
                <a:lnTo>
                  <a:pt x="1205459" y="3356548"/>
                </a:lnTo>
                <a:cubicBezTo>
                  <a:pt x="1195466" y="3371538"/>
                  <a:pt x="1186733" y="3387450"/>
                  <a:pt x="1175479" y="3401518"/>
                </a:cubicBezTo>
                <a:cubicBezTo>
                  <a:pt x="1166650" y="3412554"/>
                  <a:pt x="1152770" y="3419380"/>
                  <a:pt x="1145498" y="3431499"/>
                </a:cubicBezTo>
                <a:cubicBezTo>
                  <a:pt x="1137368" y="3445048"/>
                  <a:pt x="1137574" y="3462336"/>
                  <a:pt x="1130508" y="3476469"/>
                </a:cubicBezTo>
                <a:cubicBezTo>
                  <a:pt x="1122451" y="3492583"/>
                  <a:pt x="1110521" y="3506450"/>
                  <a:pt x="1100528" y="3521440"/>
                </a:cubicBezTo>
                <a:lnTo>
                  <a:pt x="1044307" y="3539430"/>
                </a:lnTo>
                <a:lnTo>
                  <a:pt x="942036" y="3539430"/>
                </a:lnTo>
                <a:lnTo>
                  <a:pt x="920646" y="3521440"/>
                </a:lnTo>
                <a:cubicBezTo>
                  <a:pt x="905656" y="3516443"/>
                  <a:pt x="889224" y="3514580"/>
                  <a:pt x="875675" y="3506450"/>
                </a:cubicBezTo>
                <a:cubicBezTo>
                  <a:pt x="846603" y="3489007"/>
                  <a:pt x="836138" y="3456007"/>
                  <a:pt x="815715" y="3431499"/>
                </a:cubicBezTo>
                <a:cubicBezTo>
                  <a:pt x="802143" y="3415213"/>
                  <a:pt x="785734" y="3401518"/>
                  <a:pt x="770744" y="3386528"/>
                </a:cubicBezTo>
                <a:cubicBezTo>
                  <a:pt x="755754" y="3381531"/>
                  <a:pt x="739907" y="3378604"/>
                  <a:pt x="725774" y="3371538"/>
                </a:cubicBezTo>
                <a:cubicBezTo>
                  <a:pt x="687949" y="3352626"/>
                  <a:pt x="678712" y="3339466"/>
                  <a:pt x="650823" y="3311577"/>
                </a:cubicBezTo>
                <a:lnTo>
                  <a:pt x="575872" y="3236627"/>
                </a:lnTo>
                <a:cubicBezTo>
                  <a:pt x="550888" y="3211643"/>
                  <a:pt x="533001" y="3176482"/>
                  <a:pt x="500921" y="3161676"/>
                </a:cubicBezTo>
                <a:cubicBezTo>
                  <a:pt x="464344" y="3144794"/>
                  <a:pt x="420974" y="3151683"/>
                  <a:pt x="381000" y="3146686"/>
                </a:cubicBezTo>
                <a:lnTo>
                  <a:pt x="351020" y="3191656"/>
                </a:lnTo>
                <a:lnTo>
                  <a:pt x="321039" y="3236627"/>
                </a:lnTo>
                <a:cubicBezTo>
                  <a:pt x="301052" y="3266607"/>
                  <a:pt x="282698" y="3297743"/>
                  <a:pt x="261079" y="3326568"/>
                </a:cubicBezTo>
                <a:cubicBezTo>
                  <a:pt x="252599" y="3337874"/>
                  <a:pt x="238369" y="3344429"/>
                  <a:pt x="231098" y="3356548"/>
                </a:cubicBezTo>
                <a:cubicBezTo>
                  <a:pt x="222968" y="3370097"/>
                  <a:pt x="221105" y="3386528"/>
                  <a:pt x="216108" y="3401518"/>
                </a:cubicBezTo>
                <a:cubicBezTo>
                  <a:pt x="215135" y="3404436"/>
                  <a:pt x="155414" y="3504728"/>
                  <a:pt x="126167" y="3521440"/>
                </a:cubicBezTo>
                <a:cubicBezTo>
                  <a:pt x="114486" y="3528115"/>
                  <a:pt x="101994" y="3533112"/>
                  <a:pt x="89300" y="3537689"/>
                </a:cubicBezTo>
                <a:lnTo>
                  <a:pt x="84471" y="3539430"/>
                </a:lnTo>
                <a:lnTo>
                  <a:pt x="0" y="3539430"/>
                </a:lnTo>
                <a:close/>
              </a:path>
            </a:pathLst>
          </a:custGeom>
          <a:solidFill>
            <a:srgbClr val="00B5E5">
              <a:alpha val="2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  "</a:t>
            </a:r>
            <a:r>
              <a:rPr lang="en-US" sz="1600" dirty="0" err="1"/>
              <a:t>gridsat</a:t>
            </a:r>
            <a:r>
              <a:rPr lang="en-US" sz="1600" dirty="0"/>
              <a:t>": 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"</a:t>
            </a:r>
            <a:r>
              <a:rPr lang="en-US" sz="1600" dirty="0" err="1"/>
              <a:t>desc</a:t>
            </a:r>
            <a:r>
              <a:rPr lang="en-US" sz="1600" dirty="0"/>
              <a:t>":"</a:t>
            </a:r>
            <a:r>
              <a:rPr lang="en-US" sz="1600" dirty="0" err="1"/>
              <a:t>GridSat</a:t>
            </a:r>
            <a:r>
              <a:rPr lang="en-US" sz="1600" dirty="0"/>
              <a:t> </a:t>
            </a:r>
            <a:r>
              <a:rPr lang="en-US" sz="1600" dirty="0" err="1"/>
              <a:t>Def</a:t>
            </a:r>
            <a:r>
              <a:rPr lang="en-US" sz="1600" dirty="0" smtClean="0"/>
              <a:t>",</a:t>
            </a:r>
            <a:endParaRPr lang="en-US" sz="1600" dirty="0"/>
          </a:p>
          <a:p>
            <a:r>
              <a:rPr lang="en-US" sz="1600" dirty="0"/>
              <a:t>      "data":</a:t>
            </a:r>
          </a:p>
          <a:p>
            <a:r>
              <a:rPr lang="en-US" sz="1600" dirty="0"/>
              <a:t>        [</a:t>
            </a:r>
          </a:p>
          <a:p>
            <a:r>
              <a:rPr lang="en-US" sz="1600" dirty="0"/>
              <a:t>          {"type":"</a:t>
            </a:r>
            <a:r>
              <a:rPr lang="en-US" sz="1600" dirty="0" err="1"/>
              <a:t>gridbegin</a:t>
            </a:r>
            <a:r>
              <a:rPr lang="en-US" sz="1600" dirty="0"/>
              <a:t>", "size":10, "</a:t>
            </a:r>
            <a:r>
              <a:rPr lang="en-US" sz="1600" dirty="0" err="1"/>
              <a:t>desc</a:t>
            </a:r>
            <a:r>
              <a:rPr lang="en-US" sz="1600" dirty="0"/>
              <a:t>":"Grid Begin", "name":"</a:t>
            </a:r>
            <a:r>
              <a:rPr lang="en-US" sz="1600" dirty="0" err="1"/>
              <a:t>gridbegin</a:t>
            </a:r>
            <a:r>
              <a:rPr lang="en-US" sz="1600" dirty="0"/>
              <a:t>"},</a:t>
            </a:r>
          </a:p>
          <a:p>
            <a:r>
              <a:rPr lang="en-US" sz="1600" dirty="0"/>
              <a:t>          {"type":"</a:t>
            </a:r>
            <a:r>
              <a:rPr lang="en-US" sz="1600" dirty="0" err="1"/>
              <a:t>gridblank</a:t>
            </a:r>
            <a:r>
              <a:rPr lang="en-US" sz="1600" dirty="0"/>
              <a:t>", "size":41, "</a:t>
            </a:r>
            <a:r>
              <a:rPr lang="en-US" sz="1600" dirty="0" err="1"/>
              <a:t>desc</a:t>
            </a:r>
            <a:r>
              <a:rPr lang="en-US" sz="1600" dirty="0"/>
              <a:t>":"Grid Blank Test", "name":"</a:t>
            </a:r>
            <a:r>
              <a:rPr lang="en-US" sz="1600" dirty="0" err="1"/>
              <a:t>gridblank</a:t>
            </a:r>
            <a:r>
              <a:rPr lang="en-US" sz="1600" dirty="0"/>
              <a:t>"},</a:t>
            </a:r>
          </a:p>
          <a:p>
            <a:r>
              <a:rPr lang="en-US" sz="1600" dirty="0"/>
              <a:t>          {"</a:t>
            </a:r>
            <a:r>
              <a:rPr lang="en-US" sz="1600" dirty="0" err="1"/>
              <a:t>type":"byte</a:t>
            </a:r>
            <a:r>
              <a:rPr lang="en-US" sz="1600" dirty="0"/>
              <a:t>", "size":1, "</a:t>
            </a:r>
            <a:r>
              <a:rPr lang="en-US" sz="1600" dirty="0" err="1"/>
              <a:t>desc</a:t>
            </a:r>
            <a:r>
              <a:rPr lang="en-US" sz="1600" dirty="0"/>
              <a:t>":"Message Type", "name":"</a:t>
            </a:r>
            <a:r>
              <a:rPr lang="en-US" sz="1600" dirty="0" err="1"/>
              <a:t>messagetype</a:t>
            </a:r>
            <a:r>
              <a:rPr lang="en-US" sz="1600" dirty="0"/>
              <a:t>"},</a:t>
            </a:r>
          </a:p>
          <a:p>
            <a:r>
              <a:rPr lang="en-US" sz="1600" dirty="0"/>
              <a:t>          {"</a:t>
            </a:r>
            <a:r>
              <a:rPr lang="en-US" sz="1600" dirty="0" err="1"/>
              <a:t>type":"byte</a:t>
            </a:r>
            <a:r>
              <a:rPr lang="en-US" sz="1600" dirty="0"/>
              <a:t>", "size":2, "</a:t>
            </a:r>
            <a:r>
              <a:rPr lang="en-US" sz="1600" dirty="0" err="1"/>
              <a:t>desc</a:t>
            </a:r>
            <a:r>
              <a:rPr lang="en-US" sz="1600" dirty="0"/>
              <a:t>":"Message Length", "name":"</a:t>
            </a:r>
            <a:r>
              <a:rPr lang="en-US" sz="1600" dirty="0" err="1"/>
              <a:t>messagelength</a:t>
            </a:r>
            <a:r>
              <a:rPr lang="en-US" sz="1600" dirty="0" smtClean="0"/>
              <a:t>"},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6" name="Freeform 15"/>
          <p:cNvSpPr/>
          <p:nvPr/>
        </p:nvSpPr>
        <p:spPr>
          <a:xfrm>
            <a:off x="4182256" y="5531370"/>
            <a:ext cx="8021141" cy="719528"/>
          </a:xfrm>
          <a:custGeom>
            <a:avLst/>
            <a:gdLst>
              <a:gd name="connsiteX0" fmla="*/ 0 w 8021141"/>
              <a:gd name="connsiteY0" fmla="*/ 194873 h 719528"/>
              <a:gd name="connsiteX1" fmla="*/ 74951 w 8021141"/>
              <a:gd name="connsiteY1" fmla="*/ 209863 h 719528"/>
              <a:gd name="connsiteX2" fmla="*/ 164892 w 8021141"/>
              <a:gd name="connsiteY2" fmla="*/ 269823 h 719528"/>
              <a:gd name="connsiteX3" fmla="*/ 209862 w 8021141"/>
              <a:gd name="connsiteY3" fmla="*/ 299804 h 719528"/>
              <a:gd name="connsiteX4" fmla="*/ 299803 w 8021141"/>
              <a:gd name="connsiteY4" fmla="*/ 374755 h 719528"/>
              <a:gd name="connsiteX5" fmla="*/ 389744 w 8021141"/>
              <a:gd name="connsiteY5" fmla="*/ 434715 h 719528"/>
              <a:gd name="connsiteX6" fmla="*/ 494675 w 8021141"/>
              <a:gd name="connsiteY6" fmla="*/ 554637 h 719528"/>
              <a:gd name="connsiteX7" fmla="*/ 509665 w 8021141"/>
              <a:gd name="connsiteY7" fmla="*/ 509666 h 719528"/>
              <a:gd name="connsiteX8" fmla="*/ 569626 w 8021141"/>
              <a:gd name="connsiteY8" fmla="*/ 449705 h 719528"/>
              <a:gd name="connsiteX9" fmla="*/ 614596 w 8021141"/>
              <a:gd name="connsiteY9" fmla="*/ 404735 h 719528"/>
              <a:gd name="connsiteX10" fmla="*/ 764498 w 8021141"/>
              <a:gd name="connsiteY10" fmla="*/ 314794 h 719528"/>
              <a:gd name="connsiteX11" fmla="*/ 809469 w 8021141"/>
              <a:gd name="connsiteY11" fmla="*/ 284814 h 719528"/>
              <a:gd name="connsiteX12" fmla="*/ 869429 w 8021141"/>
              <a:gd name="connsiteY12" fmla="*/ 209863 h 719528"/>
              <a:gd name="connsiteX13" fmla="*/ 884419 w 8021141"/>
              <a:gd name="connsiteY13" fmla="*/ 164892 h 719528"/>
              <a:gd name="connsiteX14" fmla="*/ 944380 w 8021141"/>
              <a:gd name="connsiteY14" fmla="*/ 269823 h 719528"/>
              <a:gd name="connsiteX15" fmla="*/ 989351 w 8021141"/>
              <a:gd name="connsiteY15" fmla="*/ 344774 h 719528"/>
              <a:gd name="connsiteX16" fmla="*/ 1019331 w 8021141"/>
              <a:gd name="connsiteY16" fmla="*/ 404735 h 719528"/>
              <a:gd name="connsiteX17" fmla="*/ 1124262 w 8021141"/>
              <a:gd name="connsiteY17" fmla="*/ 524656 h 719528"/>
              <a:gd name="connsiteX18" fmla="*/ 1139252 w 8021141"/>
              <a:gd name="connsiteY18" fmla="*/ 569627 h 719528"/>
              <a:gd name="connsiteX19" fmla="*/ 1259174 w 8021141"/>
              <a:gd name="connsiteY19" fmla="*/ 659568 h 719528"/>
              <a:gd name="connsiteX20" fmla="*/ 1304144 w 8021141"/>
              <a:gd name="connsiteY20" fmla="*/ 644578 h 719528"/>
              <a:gd name="connsiteX21" fmla="*/ 1379095 w 8021141"/>
              <a:gd name="connsiteY21" fmla="*/ 404735 h 719528"/>
              <a:gd name="connsiteX22" fmla="*/ 1394085 w 8021141"/>
              <a:gd name="connsiteY22" fmla="*/ 359764 h 719528"/>
              <a:gd name="connsiteX23" fmla="*/ 1409075 w 8021141"/>
              <a:gd name="connsiteY23" fmla="*/ 314794 h 719528"/>
              <a:gd name="connsiteX24" fmla="*/ 1454046 w 8021141"/>
              <a:gd name="connsiteY24" fmla="*/ 269823 h 719528"/>
              <a:gd name="connsiteX25" fmla="*/ 1588957 w 8021141"/>
              <a:gd name="connsiteY25" fmla="*/ 239843 h 719528"/>
              <a:gd name="connsiteX26" fmla="*/ 2293495 w 8021141"/>
              <a:gd name="connsiteY26" fmla="*/ 524656 h 719528"/>
              <a:gd name="connsiteX27" fmla="*/ 2368446 w 8021141"/>
              <a:gd name="connsiteY27" fmla="*/ 539646 h 719528"/>
              <a:gd name="connsiteX28" fmla="*/ 2443396 w 8021141"/>
              <a:gd name="connsiteY28" fmla="*/ 569627 h 719528"/>
              <a:gd name="connsiteX29" fmla="*/ 2503357 w 8021141"/>
              <a:gd name="connsiteY29" fmla="*/ 599607 h 719528"/>
              <a:gd name="connsiteX30" fmla="*/ 2518347 w 8021141"/>
              <a:gd name="connsiteY30" fmla="*/ 554637 h 719528"/>
              <a:gd name="connsiteX31" fmla="*/ 2563318 w 8021141"/>
              <a:gd name="connsiteY31" fmla="*/ 464696 h 719528"/>
              <a:gd name="connsiteX32" fmla="*/ 2593298 w 8021141"/>
              <a:gd name="connsiteY32" fmla="*/ 344774 h 719528"/>
              <a:gd name="connsiteX33" fmla="*/ 2623278 w 8021141"/>
              <a:gd name="connsiteY33" fmla="*/ 179882 h 719528"/>
              <a:gd name="connsiteX34" fmla="*/ 2698229 w 8021141"/>
              <a:gd name="connsiteY34" fmla="*/ 239843 h 719528"/>
              <a:gd name="connsiteX35" fmla="*/ 2758190 w 8021141"/>
              <a:gd name="connsiteY35" fmla="*/ 254833 h 719528"/>
              <a:gd name="connsiteX36" fmla="*/ 2803160 w 8021141"/>
              <a:gd name="connsiteY36" fmla="*/ 269823 h 719528"/>
              <a:gd name="connsiteX37" fmla="*/ 3013023 w 8021141"/>
              <a:gd name="connsiteY37" fmla="*/ 254833 h 719528"/>
              <a:gd name="connsiteX38" fmla="*/ 3342806 w 8021141"/>
              <a:gd name="connsiteY38" fmla="*/ 299804 h 719528"/>
              <a:gd name="connsiteX39" fmla="*/ 3462728 w 8021141"/>
              <a:gd name="connsiteY39" fmla="*/ 404735 h 719528"/>
              <a:gd name="connsiteX40" fmla="*/ 3537678 w 8021141"/>
              <a:gd name="connsiteY40" fmla="*/ 494676 h 719528"/>
              <a:gd name="connsiteX41" fmla="*/ 3552669 w 8021141"/>
              <a:gd name="connsiteY41" fmla="*/ 404735 h 719528"/>
              <a:gd name="connsiteX42" fmla="*/ 3582649 w 8021141"/>
              <a:gd name="connsiteY42" fmla="*/ 269823 h 719528"/>
              <a:gd name="connsiteX43" fmla="*/ 3612629 w 8021141"/>
              <a:gd name="connsiteY43" fmla="*/ 179882 h 719528"/>
              <a:gd name="connsiteX44" fmla="*/ 3657600 w 8021141"/>
              <a:gd name="connsiteY44" fmla="*/ 194873 h 719528"/>
              <a:gd name="connsiteX45" fmla="*/ 3687580 w 8021141"/>
              <a:gd name="connsiteY45" fmla="*/ 239843 h 719528"/>
              <a:gd name="connsiteX46" fmla="*/ 3732551 w 8021141"/>
              <a:gd name="connsiteY46" fmla="*/ 314794 h 719528"/>
              <a:gd name="connsiteX47" fmla="*/ 3837482 w 8021141"/>
              <a:gd name="connsiteY47" fmla="*/ 419725 h 719528"/>
              <a:gd name="connsiteX48" fmla="*/ 3867462 w 8021141"/>
              <a:gd name="connsiteY48" fmla="*/ 464696 h 719528"/>
              <a:gd name="connsiteX49" fmla="*/ 3942413 w 8021141"/>
              <a:gd name="connsiteY49" fmla="*/ 509666 h 719528"/>
              <a:gd name="connsiteX50" fmla="*/ 4557010 w 8021141"/>
              <a:gd name="connsiteY50" fmla="*/ 434715 h 719528"/>
              <a:gd name="connsiteX51" fmla="*/ 4601980 w 8021141"/>
              <a:gd name="connsiteY51" fmla="*/ 419725 h 719528"/>
              <a:gd name="connsiteX52" fmla="*/ 4751882 w 8021141"/>
              <a:gd name="connsiteY52" fmla="*/ 344774 h 719528"/>
              <a:gd name="connsiteX53" fmla="*/ 4796852 w 8021141"/>
              <a:gd name="connsiteY53" fmla="*/ 314794 h 719528"/>
              <a:gd name="connsiteX54" fmla="*/ 5171606 w 8021141"/>
              <a:gd name="connsiteY54" fmla="*/ 389745 h 719528"/>
              <a:gd name="connsiteX55" fmla="*/ 5441429 w 8021141"/>
              <a:gd name="connsiteY55" fmla="*/ 659568 h 719528"/>
              <a:gd name="connsiteX56" fmla="*/ 5471410 w 8021141"/>
              <a:gd name="connsiteY56" fmla="*/ 689548 h 719528"/>
              <a:gd name="connsiteX57" fmla="*/ 5516380 w 8021141"/>
              <a:gd name="connsiteY57" fmla="*/ 719528 h 719528"/>
              <a:gd name="connsiteX58" fmla="*/ 5576341 w 8021141"/>
              <a:gd name="connsiteY58" fmla="*/ 569627 h 719528"/>
              <a:gd name="connsiteX59" fmla="*/ 5606321 w 8021141"/>
              <a:gd name="connsiteY59" fmla="*/ 524656 h 719528"/>
              <a:gd name="connsiteX60" fmla="*/ 5666282 w 8021141"/>
              <a:gd name="connsiteY60" fmla="*/ 344774 h 719528"/>
              <a:gd name="connsiteX61" fmla="*/ 5681272 w 8021141"/>
              <a:gd name="connsiteY61" fmla="*/ 239843 h 719528"/>
              <a:gd name="connsiteX62" fmla="*/ 5726242 w 8021141"/>
              <a:gd name="connsiteY62" fmla="*/ 224853 h 719528"/>
              <a:gd name="connsiteX63" fmla="*/ 6160957 w 8021141"/>
              <a:gd name="connsiteY63" fmla="*/ 269823 h 719528"/>
              <a:gd name="connsiteX64" fmla="*/ 6340839 w 8021141"/>
              <a:gd name="connsiteY64" fmla="*/ 329784 h 719528"/>
              <a:gd name="connsiteX65" fmla="*/ 6520721 w 8021141"/>
              <a:gd name="connsiteY65" fmla="*/ 284814 h 719528"/>
              <a:gd name="connsiteX66" fmla="*/ 6775554 w 8021141"/>
              <a:gd name="connsiteY66" fmla="*/ 479686 h 719528"/>
              <a:gd name="connsiteX67" fmla="*/ 6820524 w 8021141"/>
              <a:gd name="connsiteY67" fmla="*/ 494676 h 719528"/>
              <a:gd name="connsiteX68" fmla="*/ 6865495 w 8021141"/>
              <a:gd name="connsiteY68" fmla="*/ 479686 h 719528"/>
              <a:gd name="connsiteX69" fmla="*/ 6940446 w 8021141"/>
              <a:gd name="connsiteY69" fmla="*/ 404735 h 719528"/>
              <a:gd name="connsiteX70" fmla="*/ 6985416 w 8021141"/>
              <a:gd name="connsiteY70" fmla="*/ 359764 h 719528"/>
              <a:gd name="connsiteX71" fmla="*/ 7030387 w 8021141"/>
              <a:gd name="connsiteY71" fmla="*/ 344774 h 719528"/>
              <a:gd name="connsiteX72" fmla="*/ 7165298 w 8021141"/>
              <a:gd name="connsiteY72" fmla="*/ 494676 h 719528"/>
              <a:gd name="connsiteX73" fmla="*/ 7210269 w 8021141"/>
              <a:gd name="connsiteY73" fmla="*/ 539646 h 719528"/>
              <a:gd name="connsiteX74" fmla="*/ 7285219 w 8021141"/>
              <a:gd name="connsiteY74" fmla="*/ 674558 h 719528"/>
              <a:gd name="connsiteX75" fmla="*/ 7345180 w 8021141"/>
              <a:gd name="connsiteY75" fmla="*/ 599607 h 719528"/>
              <a:gd name="connsiteX76" fmla="*/ 7360170 w 8021141"/>
              <a:gd name="connsiteY76" fmla="*/ 554637 h 719528"/>
              <a:gd name="connsiteX77" fmla="*/ 7435121 w 8021141"/>
              <a:gd name="connsiteY77" fmla="*/ 464696 h 719528"/>
              <a:gd name="connsiteX78" fmla="*/ 7495082 w 8021141"/>
              <a:gd name="connsiteY78" fmla="*/ 404735 h 719528"/>
              <a:gd name="connsiteX79" fmla="*/ 7570033 w 8021141"/>
              <a:gd name="connsiteY79" fmla="*/ 464696 h 719528"/>
              <a:gd name="connsiteX80" fmla="*/ 7719934 w 8021141"/>
              <a:gd name="connsiteY80" fmla="*/ 599607 h 719528"/>
              <a:gd name="connsiteX81" fmla="*/ 7749914 w 8021141"/>
              <a:gd name="connsiteY81" fmla="*/ 659568 h 719528"/>
              <a:gd name="connsiteX82" fmla="*/ 7779895 w 8021141"/>
              <a:gd name="connsiteY82" fmla="*/ 629587 h 719528"/>
              <a:gd name="connsiteX83" fmla="*/ 7794885 w 8021141"/>
              <a:gd name="connsiteY83" fmla="*/ 584617 h 719528"/>
              <a:gd name="connsiteX84" fmla="*/ 7839855 w 8021141"/>
              <a:gd name="connsiteY84" fmla="*/ 524656 h 719528"/>
              <a:gd name="connsiteX85" fmla="*/ 7854846 w 8021141"/>
              <a:gd name="connsiteY85" fmla="*/ 479686 h 719528"/>
              <a:gd name="connsiteX86" fmla="*/ 7884826 w 8021141"/>
              <a:gd name="connsiteY86" fmla="*/ 434715 h 719528"/>
              <a:gd name="connsiteX87" fmla="*/ 7899816 w 8021141"/>
              <a:gd name="connsiteY87" fmla="*/ 329784 h 719528"/>
              <a:gd name="connsiteX88" fmla="*/ 7944787 w 8021141"/>
              <a:gd name="connsiteY88" fmla="*/ 164892 h 719528"/>
              <a:gd name="connsiteX89" fmla="*/ 7959777 w 8021141"/>
              <a:gd name="connsiteY89" fmla="*/ 119922 h 719528"/>
              <a:gd name="connsiteX90" fmla="*/ 8019737 w 8021141"/>
              <a:gd name="connsiteY90" fmla="*/ 29981 h 719528"/>
              <a:gd name="connsiteX91" fmla="*/ 8019737 w 8021141"/>
              <a:gd name="connsiteY91" fmla="*/ 0 h 71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8021141" h="719528">
                <a:moveTo>
                  <a:pt x="0" y="194873"/>
                </a:moveTo>
                <a:cubicBezTo>
                  <a:pt x="24984" y="199870"/>
                  <a:pt x="50780" y="201806"/>
                  <a:pt x="74951" y="209863"/>
                </a:cubicBezTo>
                <a:cubicBezTo>
                  <a:pt x="152640" y="235759"/>
                  <a:pt x="115892" y="230623"/>
                  <a:pt x="164892" y="269823"/>
                </a:cubicBezTo>
                <a:cubicBezTo>
                  <a:pt x="178960" y="281077"/>
                  <a:pt x="195641" y="288743"/>
                  <a:pt x="209862" y="299804"/>
                </a:cubicBezTo>
                <a:cubicBezTo>
                  <a:pt x="240667" y="323764"/>
                  <a:pt x="268582" y="351340"/>
                  <a:pt x="299803" y="374755"/>
                </a:cubicBezTo>
                <a:cubicBezTo>
                  <a:pt x="328628" y="396374"/>
                  <a:pt x="366677" y="407035"/>
                  <a:pt x="389744" y="434715"/>
                </a:cubicBezTo>
                <a:cubicBezTo>
                  <a:pt x="473743" y="535513"/>
                  <a:pt x="437100" y="497060"/>
                  <a:pt x="494675" y="554637"/>
                </a:cubicBezTo>
                <a:cubicBezTo>
                  <a:pt x="499672" y="539647"/>
                  <a:pt x="500481" y="522524"/>
                  <a:pt x="509665" y="509666"/>
                </a:cubicBezTo>
                <a:cubicBezTo>
                  <a:pt x="526094" y="486665"/>
                  <a:pt x="549639" y="469692"/>
                  <a:pt x="569626" y="449705"/>
                </a:cubicBezTo>
                <a:cubicBezTo>
                  <a:pt x="584616" y="434715"/>
                  <a:pt x="596418" y="415642"/>
                  <a:pt x="614596" y="404735"/>
                </a:cubicBezTo>
                <a:cubicBezTo>
                  <a:pt x="664563" y="374755"/>
                  <a:pt x="716013" y="347117"/>
                  <a:pt x="764498" y="314794"/>
                </a:cubicBezTo>
                <a:cubicBezTo>
                  <a:pt x="779488" y="304801"/>
                  <a:pt x="795401" y="296069"/>
                  <a:pt x="809469" y="284814"/>
                </a:cubicBezTo>
                <a:cubicBezTo>
                  <a:pt x="839981" y="260405"/>
                  <a:pt x="847171" y="243251"/>
                  <a:pt x="869429" y="209863"/>
                </a:cubicBezTo>
                <a:cubicBezTo>
                  <a:pt x="874426" y="194873"/>
                  <a:pt x="869090" y="161060"/>
                  <a:pt x="884419" y="164892"/>
                </a:cubicBezTo>
                <a:cubicBezTo>
                  <a:pt x="925845" y="175248"/>
                  <a:pt x="929727" y="240518"/>
                  <a:pt x="944380" y="269823"/>
                </a:cubicBezTo>
                <a:cubicBezTo>
                  <a:pt x="957410" y="295883"/>
                  <a:pt x="975201" y="319305"/>
                  <a:pt x="989351" y="344774"/>
                </a:cubicBezTo>
                <a:cubicBezTo>
                  <a:pt x="1000203" y="364308"/>
                  <a:pt x="1006936" y="386142"/>
                  <a:pt x="1019331" y="404735"/>
                </a:cubicBezTo>
                <a:cubicBezTo>
                  <a:pt x="1055932" y="459637"/>
                  <a:pt x="1080921" y="481315"/>
                  <a:pt x="1124262" y="524656"/>
                </a:cubicBezTo>
                <a:cubicBezTo>
                  <a:pt x="1129259" y="539646"/>
                  <a:pt x="1128079" y="558454"/>
                  <a:pt x="1139252" y="569627"/>
                </a:cubicBezTo>
                <a:cubicBezTo>
                  <a:pt x="1174584" y="604959"/>
                  <a:pt x="1259174" y="659568"/>
                  <a:pt x="1259174" y="659568"/>
                </a:cubicBezTo>
                <a:cubicBezTo>
                  <a:pt x="1274164" y="654571"/>
                  <a:pt x="1297416" y="658875"/>
                  <a:pt x="1304144" y="644578"/>
                </a:cubicBezTo>
                <a:cubicBezTo>
                  <a:pt x="1339809" y="568790"/>
                  <a:pt x="1353872" y="484608"/>
                  <a:pt x="1379095" y="404735"/>
                </a:cubicBezTo>
                <a:cubicBezTo>
                  <a:pt x="1383853" y="389667"/>
                  <a:pt x="1389088" y="374754"/>
                  <a:pt x="1394085" y="359764"/>
                </a:cubicBezTo>
                <a:cubicBezTo>
                  <a:pt x="1399082" y="344774"/>
                  <a:pt x="1397902" y="325967"/>
                  <a:pt x="1409075" y="314794"/>
                </a:cubicBezTo>
                <a:cubicBezTo>
                  <a:pt x="1424065" y="299804"/>
                  <a:pt x="1436407" y="281582"/>
                  <a:pt x="1454046" y="269823"/>
                </a:cubicBezTo>
                <a:cubicBezTo>
                  <a:pt x="1478647" y="253422"/>
                  <a:pt x="1578075" y="241657"/>
                  <a:pt x="1588957" y="239843"/>
                </a:cubicBezTo>
                <a:cubicBezTo>
                  <a:pt x="1896472" y="301345"/>
                  <a:pt x="1562751" y="229249"/>
                  <a:pt x="2293495" y="524656"/>
                </a:cubicBezTo>
                <a:cubicBezTo>
                  <a:pt x="2317116" y="534205"/>
                  <a:pt x="2343462" y="534649"/>
                  <a:pt x="2368446" y="539646"/>
                </a:cubicBezTo>
                <a:cubicBezTo>
                  <a:pt x="2393429" y="549640"/>
                  <a:pt x="2418807" y="558699"/>
                  <a:pt x="2443396" y="569627"/>
                </a:cubicBezTo>
                <a:cubicBezTo>
                  <a:pt x="2463816" y="578703"/>
                  <a:pt x="2481445" y="603989"/>
                  <a:pt x="2503357" y="599607"/>
                </a:cubicBezTo>
                <a:cubicBezTo>
                  <a:pt x="2518851" y="596508"/>
                  <a:pt x="2511930" y="569076"/>
                  <a:pt x="2518347" y="554637"/>
                </a:cubicBezTo>
                <a:cubicBezTo>
                  <a:pt x="2531961" y="524007"/>
                  <a:pt x="2548328" y="494676"/>
                  <a:pt x="2563318" y="464696"/>
                </a:cubicBezTo>
                <a:cubicBezTo>
                  <a:pt x="2573311" y="424722"/>
                  <a:pt x="2585217" y="385178"/>
                  <a:pt x="2593298" y="344774"/>
                </a:cubicBezTo>
                <a:cubicBezTo>
                  <a:pt x="2647009" y="76217"/>
                  <a:pt x="2578840" y="357638"/>
                  <a:pt x="2623278" y="179882"/>
                </a:cubicBezTo>
                <a:cubicBezTo>
                  <a:pt x="2647455" y="204059"/>
                  <a:pt x="2665137" y="225661"/>
                  <a:pt x="2698229" y="239843"/>
                </a:cubicBezTo>
                <a:cubicBezTo>
                  <a:pt x="2717165" y="247959"/>
                  <a:pt x="2738381" y="249173"/>
                  <a:pt x="2758190" y="254833"/>
                </a:cubicBezTo>
                <a:cubicBezTo>
                  <a:pt x="2773383" y="259174"/>
                  <a:pt x="2788170" y="264826"/>
                  <a:pt x="2803160" y="269823"/>
                </a:cubicBezTo>
                <a:cubicBezTo>
                  <a:pt x="2873114" y="264826"/>
                  <a:pt x="2942925" y="252642"/>
                  <a:pt x="3013023" y="254833"/>
                </a:cubicBezTo>
                <a:cubicBezTo>
                  <a:pt x="3197338" y="260593"/>
                  <a:pt x="3219182" y="268898"/>
                  <a:pt x="3342806" y="299804"/>
                </a:cubicBezTo>
                <a:cubicBezTo>
                  <a:pt x="3382780" y="334781"/>
                  <a:pt x="3425169" y="367176"/>
                  <a:pt x="3462728" y="404735"/>
                </a:cubicBezTo>
                <a:cubicBezTo>
                  <a:pt x="3490323" y="432330"/>
                  <a:pt x="3498653" y="494676"/>
                  <a:pt x="3537678" y="494676"/>
                </a:cubicBezTo>
                <a:cubicBezTo>
                  <a:pt x="3568072" y="494676"/>
                  <a:pt x="3546708" y="434539"/>
                  <a:pt x="3552669" y="404735"/>
                </a:cubicBezTo>
                <a:cubicBezTo>
                  <a:pt x="3561704" y="359562"/>
                  <a:pt x="3570779" y="314335"/>
                  <a:pt x="3582649" y="269823"/>
                </a:cubicBezTo>
                <a:cubicBezTo>
                  <a:pt x="3590792" y="239288"/>
                  <a:pt x="3612629" y="179882"/>
                  <a:pt x="3612629" y="179882"/>
                </a:cubicBezTo>
                <a:cubicBezTo>
                  <a:pt x="3627619" y="184879"/>
                  <a:pt x="3645261" y="185002"/>
                  <a:pt x="3657600" y="194873"/>
                </a:cubicBezTo>
                <a:cubicBezTo>
                  <a:pt x="3671668" y="206127"/>
                  <a:pt x="3678032" y="224566"/>
                  <a:pt x="3687580" y="239843"/>
                </a:cubicBezTo>
                <a:cubicBezTo>
                  <a:pt x="3703022" y="264550"/>
                  <a:pt x="3713899" y="292411"/>
                  <a:pt x="3732551" y="314794"/>
                </a:cubicBezTo>
                <a:cubicBezTo>
                  <a:pt x="3764218" y="352794"/>
                  <a:pt x="3804392" y="382958"/>
                  <a:pt x="3837482" y="419725"/>
                </a:cubicBezTo>
                <a:cubicBezTo>
                  <a:pt x="3849534" y="433116"/>
                  <a:pt x="3853783" y="452971"/>
                  <a:pt x="3867462" y="464696"/>
                </a:cubicBezTo>
                <a:cubicBezTo>
                  <a:pt x="3889583" y="483657"/>
                  <a:pt x="3917429" y="494676"/>
                  <a:pt x="3942413" y="509666"/>
                </a:cubicBezTo>
                <a:lnTo>
                  <a:pt x="4557010" y="434715"/>
                </a:lnTo>
                <a:cubicBezTo>
                  <a:pt x="4572666" y="432580"/>
                  <a:pt x="4587633" y="426346"/>
                  <a:pt x="4601980" y="419725"/>
                </a:cubicBezTo>
                <a:cubicBezTo>
                  <a:pt x="4652703" y="396314"/>
                  <a:pt x="4702694" y="371260"/>
                  <a:pt x="4751882" y="344774"/>
                </a:cubicBezTo>
                <a:cubicBezTo>
                  <a:pt x="4767744" y="336233"/>
                  <a:pt x="4781862" y="324787"/>
                  <a:pt x="4796852" y="314794"/>
                </a:cubicBezTo>
                <a:cubicBezTo>
                  <a:pt x="4921770" y="339778"/>
                  <a:pt x="5059274" y="329660"/>
                  <a:pt x="5171606" y="389745"/>
                </a:cubicBezTo>
                <a:cubicBezTo>
                  <a:pt x="5283765" y="449737"/>
                  <a:pt x="5351488" y="569627"/>
                  <a:pt x="5441429" y="659568"/>
                </a:cubicBezTo>
                <a:cubicBezTo>
                  <a:pt x="5451423" y="669561"/>
                  <a:pt x="5459651" y="681708"/>
                  <a:pt x="5471410" y="689548"/>
                </a:cubicBezTo>
                <a:lnTo>
                  <a:pt x="5516380" y="719528"/>
                </a:lnTo>
                <a:cubicBezTo>
                  <a:pt x="5536319" y="659712"/>
                  <a:pt x="5542209" y="637890"/>
                  <a:pt x="5576341" y="569627"/>
                </a:cubicBezTo>
                <a:cubicBezTo>
                  <a:pt x="5584398" y="553513"/>
                  <a:pt x="5599630" y="541383"/>
                  <a:pt x="5606321" y="524656"/>
                </a:cubicBezTo>
                <a:cubicBezTo>
                  <a:pt x="5629794" y="465972"/>
                  <a:pt x="5646295" y="404735"/>
                  <a:pt x="5666282" y="344774"/>
                </a:cubicBezTo>
                <a:cubicBezTo>
                  <a:pt x="5671279" y="309797"/>
                  <a:pt x="5665471" y="271445"/>
                  <a:pt x="5681272" y="239843"/>
                </a:cubicBezTo>
                <a:cubicBezTo>
                  <a:pt x="5688338" y="225710"/>
                  <a:pt x="5710472" y="223867"/>
                  <a:pt x="5726242" y="224853"/>
                </a:cubicBezTo>
                <a:cubicBezTo>
                  <a:pt x="5871637" y="233940"/>
                  <a:pt x="6016052" y="254833"/>
                  <a:pt x="6160957" y="269823"/>
                </a:cubicBezTo>
                <a:cubicBezTo>
                  <a:pt x="6220918" y="289810"/>
                  <a:pt x="6279522" y="345113"/>
                  <a:pt x="6340839" y="329784"/>
                </a:cubicBezTo>
                <a:lnTo>
                  <a:pt x="6520721" y="284814"/>
                </a:lnTo>
                <a:cubicBezTo>
                  <a:pt x="6605665" y="349771"/>
                  <a:pt x="6687950" y="418363"/>
                  <a:pt x="6775554" y="479686"/>
                </a:cubicBezTo>
                <a:cubicBezTo>
                  <a:pt x="6788499" y="488747"/>
                  <a:pt x="6804723" y="494676"/>
                  <a:pt x="6820524" y="494676"/>
                </a:cubicBezTo>
                <a:cubicBezTo>
                  <a:pt x="6836325" y="494676"/>
                  <a:pt x="6850505" y="484683"/>
                  <a:pt x="6865495" y="479686"/>
                </a:cubicBezTo>
                <a:lnTo>
                  <a:pt x="6940446" y="404735"/>
                </a:lnTo>
                <a:cubicBezTo>
                  <a:pt x="6955436" y="389745"/>
                  <a:pt x="6965305" y="366468"/>
                  <a:pt x="6985416" y="359764"/>
                </a:cubicBezTo>
                <a:lnTo>
                  <a:pt x="7030387" y="344774"/>
                </a:lnTo>
                <a:cubicBezTo>
                  <a:pt x="7257501" y="571888"/>
                  <a:pt x="7024469" y="330376"/>
                  <a:pt x="7165298" y="494676"/>
                </a:cubicBezTo>
                <a:cubicBezTo>
                  <a:pt x="7179094" y="510772"/>
                  <a:pt x="7198510" y="522007"/>
                  <a:pt x="7210269" y="539646"/>
                </a:cubicBezTo>
                <a:cubicBezTo>
                  <a:pt x="7238805" y="582450"/>
                  <a:pt x="7260236" y="629587"/>
                  <a:pt x="7285219" y="674558"/>
                </a:cubicBezTo>
                <a:cubicBezTo>
                  <a:pt x="7313107" y="646671"/>
                  <a:pt x="7326269" y="637430"/>
                  <a:pt x="7345180" y="599607"/>
                </a:cubicBezTo>
                <a:cubicBezTo>
                  <a:pt x="7352246" y="585474"/>
                  <a:pt x="7351405" y="567784"/>
                  <a:pt x="7360170" y="554637"/>
                </a:cubicBezTo>
                <a:cubicBezTo>
                  <a:pt x="7381818" y="522166"/>
                  <a:pt x="7409014" y="493704"/>
                  <a:pt x="7435121" y="464696"/>
                </a:cubicBezTo>
                <a:cubicBezTo>
                  <a:pt x="7454030" y="443686"/>
                  <a:pt x="7495082" y="404735"/>
                  <a:pt x="7495082" y="404735"/>
                </a:cubicBezTo>
                <a:cubicBezTo>
                  <a:pt x="7520066" y="424722"/>
                  <a:pt x="7546359" y="443174"/>
                  <a:pt x="7570033" y="464696"/>
                </a:cubicBezTo>
                <a:cubicBezTo>
                  <a:pt x="7739128" y="618419"/>
                  <a:pt x="7589823" y="502024"/>
                  <a:pt x="7719934" y="599607"/>
                </a:cubicBezTo>
                <a:cubicBezTo>
                  <a:pt x="7729927" y="619594"/>
                  <a:pt x="7729927" y="649575"/>
                  <a:pt x="7749914" y="659568"/>
                </a:cubicBezTo>
                <a:cubicBezTo>
                  <a:pt x="7762555" y="665888"/>
                  <a:pt x="7772623" y="641706"/>
                  <a:pt x="7779895" y="629587"/>
                </a:cubicBezTo>
                <a:cubicBezTo>
                  <a:pt x="7788025" y="616038"/>
                  <a:pt x="7787046" y="598336"/>
                  <a:pt x="7794885" y="584617"/>
                </a:cubicBezTo>
                <a:cubicBezTo>
                  <a:pt x="7807280" y="562925"/>
                  <a:pt x="7824865" y="544643"/>
                  <a:pt x="7839855" y="524656"/>
                </a:cubicBezTo>
                <a:cubicBezTo>
                  <a:pt x="7844852" y="509666"/>
                  <a:pt x="7847780" y="493819"/>
                  <a:pt x="7854846" y="479686"/>
                </a:cubicBezTo>
                <a:cubicBezTo>
                  <a:pt x="7862903" y="463572"/>
                  <a:pt x="7879649" y="451971"/>
                  <a:pt x="7884826" y="434715"/>
                </a:cubicBezTo>
                <a:cubicBezTo>
                  <a:pt x="7894978" y="400873"/>
                  <a:pt x="7894008" y="364635"/>
                  <a:pt x="7899816" y="329784"/>
                </a:cubicBezTo>
                <a:cubicBezTo>
                  <a:pt x="7913942" y="245030"/>
                  <a:pt x="7915508" y="252727"/>
                  <a:pt x="7944787" y="164892"/>
                </a:cubicBezTo>
                <a:cubicBezTo>
                  <a:pt x="7949784" y="149902"/>
                  <a:pt x="7948604" y="131095"/>
                  <a:pt x="7959777" y="119922"/>
                </a:cubicBezTo>
                <a:cubicBezTo>
                  <a:pt x="7994078" y="85620"/>
                  <a:pt x="8001587" y="84430"/>
                  <a:pt x="8019737" y="29981"/>
                </a:cubicBezTo>
                <a:cubicBezTo>
                  <a:pt x="8022897" y="20500"/>
                  <a:pt x="8019737" y="9994"/>
                  <a:pt x="8019737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962260" y="1828800"/>
            <a:ext cx="589723" cy="447869"/>
          </a:xfrm>
          <a:prstGeom prst="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0366309" y="1828800"/>
            <a:ext cx="589723" cy="447869"/>
          </a:xfrm>
          <a:prstGeom prst="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7591838" y="3310207"/>
            <a:ext cx="589723" cy="447869"/>
          </a:xfrm>
          <a:prstGeom prst="rightArrow">
            <a:avLst/>
          </a:prstGeom>
          <a:solidFill>
            <a:srgbClr val="00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270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Parsing Engine (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Real-time GIS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>
            <a:off x="4182256" y="5531370"/>
            <a:ext cx="8021141" cy="719528"/>
          </a:xfrm>
          <a:custGeom>
            <a:avLst/>
            <a:gdLst>
              <a:gd name="connsiteX0" fmla="*/ 0 w 8021141"/>
              <a:gd name="connsiteY0" fmla="*/ 194873 h 719528"/>
              <a:gd name="connsiteX1" fmla="*/ 74951 w 8021141"/>
              <a:gd name="connsiteY1" fmla="*/ 209863 h 719528"/>
              <a:gd name="connsiteX2" fmla="*/ 164892 w 8021141"/>
              <a:gd name="connsiteY2" fmla="*/ 269823 h 719528"/>
              <a:gd name="connsiteX3" fmla="*/ 209862 w 8021141"/>
              <a:gd name="connsiteY3" fmla="*/ 299804 h 719528"/>
              <a:gd name="connsiteX4" fmla="*/ 299803 w 8021141"/>
              <a:gd name="connsiteY4" fmla="*/ 374755 h 719528"/>
              <a:gd name="connsiteX5" fmla="*/ 389744 w 8021141"/>
              <a:gd name="connsiteY5" fmla="*/ 434715 h 719528"/>
              <a:gd name="connsiteX6" fmla="*/ 494675 w 8021141"/>
              <a:gd name="connsiteY6" fmla="*/ 554637 h 719528"/>
              <a:gd name="connsiteX7" fmla="*/ 509665 w 8021141"/>
              <a:gd name="connsiteY7" fmla="*/ 509666 h 719528"/>
              <a:gd name="connsiteX8" fmla="*/ 569626 w 8021141"/>
              <a:gd name="connsiteY8" fmla="*/ 449705 h 719528"/>
              <a:gd name="connsiteX9" fmla="*/ 614596 w 8021141"/>
              <a:gd name="connsiteY9" fmla="*/ 404735 h 719528"/>
              <a:gd name="connsiteX10" fmla="*/ 764498 w 8021141"/>
              <a:gd name="connsiteY10" fmla="*/ 314794 h 719528"/>
              <a:gd name="connsiteX11" fmla="*/ 809469 w 8021141"/>
              <a:gd name="connsiteY11" fmla="*/ 284814 h 719528"/>
              <a:gd name="connsiteX12" fmla="*/ 869429 w 8021141"/>
              <a:gd name="connsiteY12" fmla="*/ 209863 h 719528"/>
              <a:gd name="connsiteX13" fmla="*/ 884419 w 8021141"/>
              <a:gd name="connsiteY13" fmla="*/ 164892 h 719528"/>
              <a:gd name="connsiteX14" fmla="*/ 944380 w 8021141"/>
              <a:gd name="connsiteY14" fmla="*/ 269823 h 719528"/>
              <a:gd name="connsiteX15" fmla="*/ 989351 w 8021141"/>
              <a:gd name="connsiteY15" fmla="*/ 344774 h 719528"/>
              <a:gd name="connsiteX16" fmla="*/ 1019331 w 8021141"/>
              <a:gd name="connsiteY16" fmla="*/ 404735 h 719528"/>
              <a:gd name="connsiteX17" fmla="*/ 1124262 w 8021141"/>
              <a:gd name="connsiteY17" fmla="*/ 524656 h 719528"/>
              <a:gd name="connsiteX18" fmla="*/ 1139252 w 8021141"/>
              <a:gd name="connsiteY18" fmla="*/ 569627 h 719528"/>
              <a:gd name="connsiteX19" fmla="*/ 1259174 w 8021141"/>
              <a:gd name="connsiteY19" fmla="*/ 659568 h 719528"/>
              <a:gd name="connsiteX20" fmla="*/ 1304144 w 8021141"/>
              <a:gd name="connsiteY20" fmla="*/ 644578 h 719528"/>
              <a:gd name="connsiteX21" fmla="*/ 1379095 w 8021141"/>
              <a:gd name="connsiteY21" fmla="*/ 404735 h 719528"/>
              <a:gd name="connsiteX22" fmla="*/ 1394085 w 8021141"/>
              <a:gd name="connsiteY22" fmla="*/ 359764 h 719528"/>
              <a:gd name="connsiteX23" fmla="*/ 1409075 w 8021141"/>
              <a:gd name="connsiteY23" fmla="*/ 314794 h 719528"/>
              <a:gd name="connsiteX24" fmla="*/ 1454046 w 8021141"/>
              <a:gd name="connsiteY24" fmla="*/ 269823 h 719528"/>
              <a:gd name="connsiteX25" fmla="*/ 1588957 w 8021141"/>
              <a:gd name="connsiteY25" fmla="*/ 239843 h 719528"/>
              <a:gd name="connsiteX26" fmla="*/ 2293495 w 8021141"/>
              <a:gd name="connsiteY26" fmla="*/ 524656 h 719528"/>
              <a:gd name="connsiteX27" fmla="*/ 2368446 w 8021141"/>
              <a:gd name="connsiteY27" fmla="*/ 539646 h 719528"/>
              <a:gd name="connsiteX28" fmla="*/ 2443396 w 8021141"/>
              <a:gd name="connsiteY28" fmla="*/ 569627 h 719528"/>
              <a:gd name="connsiteX29" fmla="*/ 2503357 w 8021141"/>
              <a:gd name="connsiteY29" fmla="*/ 599607 h 719528"/>
              <a:gd name="connsiteX30" fmla="*/ 2518347 w 8021141"/>
              <a:gd name="connsiteY30" fmla="*/ 554637 h 719528"/>
              <a:gd name="connsiteX31" fmla="*/ 2563318 w 8021141"/>
              <a:gd name="connsiteY31" fmla="*/ 464696 h 719528"/>
              <a:gd name="connsiteX32" fmla="*/ 2593298 w 8021141"/>
              <a:gd name="connsiteY32" fmla="*/ 344774 h 719528"/>
              <a:gd name="connsiteX33" fmla="*/ 2623278 w 8021141"/>
              <a:gd name="connsiteY33" fmla="*/ 179882 h 719528"/>
              <a:gd name="connsiteX34" fmla="*/ 2698229 w 8021141"/>
              <a:gd name="connsiteY34" fmla="*/ 239843 h 719528"/>
              <a:gd name="connsiteX35" fmla="*/ 2758190 w 8021141"/>
              <a:gd name="connsiteY35" fmla="*/ 254833 h 719528"/>
              <a:gd name="connsiteX36" fmla="*/ 2803160 w 8021141"/>
              <a:gd name="connsiteY36" fmla="*/ 269823 h 719528"/>
              <a:gd name="connsiteX37" fmla="*/ 3013023 w 8021141"/>
              <a:gd name="connsiteY37" fmla="*/ 254833 h 719528"/>
              <a:gd name="connsiteX38" fmla="*/ 3342806 w 8021141"/>
              <a:gd name="connsiteY38" fmla="*/ 299804 h 719528"/>
              <a:gd name="connsiteX39" fmla="*/ 3462728 w 8021141"/>
              <a:gd name="connsiteY39" fmla="*/ 404735 h 719528"/>
              <a:gd name="connsiteX40" fmla="*/ 3537678 w 8021141"/>
              <a:gd name="connsiteY40" fmla="*/ 494676 h 719528"/>
              <a:gd name="connsiteX41" fmla="*/ 3552669 w 8021141"/>
              <a:gd name="connsiteY41" fmla="*/ 404735 h 719528"/>
              <a:gd name="connsiteX42" fmla="*/ 3582649 w 8021141"/>
              <a:gd name="connsiteY42" fmla="*/ 269823 h 719528"/>
              <a:gd name="connsiteX43" fmla="*/ 3612629 w 8021141"/>
              <a:gd name="connsiteY43" fmla="*/ 179882 h 719528"/>
              <a:gd name="connsiteX44" fmla="*/ 3657600 w 8021141"/>
              <a:gd name="connsiteY44" fmla="*/ 194873 h 719528"/>
              <a:gd name="connsiteX45" fmla="*/ 3687580 w 8021141"/>
              <a:gd name="connsiteY45" fmla="*/ 239843 h 719528"/>
              <a:gd name="connsiteX46" fmla="*/ 3732551 w 8021141"/>
              <a:gd name="connsiteY46" fmla="*/ 314794 h 719528"/>
              <a:gd name="connsiteX47" fmla="*/ 3837482 w 8021141"/>
              <a:gd name="connsiteY47" fmla="*/ 419725 h 719528"/>
              <a:gd name="connsiteX48" fmla="*/ 3867462 w 8021141"/>
              <a:gd name="connsiteY48" fmla="*/ 464696 h 719528"/>
              <a:gd name="connsiteX49" fmla="*/ 3942413 w 8021141"/>
              <a:gd name="connsiteY49" fmla="*/ 509666 h 719528"/>
              <a:gd name="connsiteX50" fmla="*/ 4557010 w 8021141"/>
              <a:gd name="connsiteY50" fmla="*/ 434715 h 719528"/>
              <a:gd name="connsiteX51" fmla="*/ 4601980 w 8021141"/>
              <a:gd name="connsiteY51" fmla="*/ 419725 h 719528"/>
              <a:gd name="connsiteX52" fmla="*/ 4751882 w 8021141"/>
              <a:gd name="connsiteY52" fmla="*/ 344774 h 719528"/>
              <a:gd name="connsiteX53" fmla="*/ 4796852 w 8021141"/>
              <a:gd name="connsiteY53" fmla="*/ 314794 h 719528"/>
              <a:gd name="connsiteX54" fmla="*/ 5171606 w 8021141"/>
              <a:gd name="connsiteY54" fmla="*/ 389745 h 719528"/>
              <a:gd name="connsiteX55" fmla="*/ 5441429 w 8021141"/>
              <a:gd name="connsiteY55" fmla="*/ 659568 h 719528"/>
              <a:gd name="connsiteX56" fmla="*/ 5471410 w 8021141"/>
              <a:gd name="connsiteY56" fmla="*/ 689548 h 719528"/>
              <a:gd name="connsiteX57" fmla="*/ 5516380 w 8021141"/>
              <a:gd name="connsiteY57" fmla="*/ 719528 h 719528"/>
              <a:gd name="connsiteX58" fmla="*/ 5576341 w 8021141"/>
              <a:gd name="connsiteY58" fmla="*/ 569627 h 719528"/>
              <a:gd name="connsiteX59" fmla="*/ 5606321 w 8021141"/>
              <a:gd name="connsiteY59" fmla="*/ 524656 h 719528"/>
              <a:gd name="connsiteX60" fmla="*/ 5666282 w 8021141"/>
              <a:gd name="connsiteY60" fmla="*/ 344774 h 719528"/>
              <a:gd name="connsiteX61" fmla="*/ 5681272 w 8021141"/>
              <a:gd name="connsiteY61" fmla="*/ 239843 h 719528"/>
              <a:gd name="connsiteX62" fmla="*/ 5726242 w 8021141"/>
              <a:gd name="connsiteY62" fmla="*/ 224853 h 719528"/>
              <a:gd name="connsiteX63" fmla="*/ 6160957 w 8021141"/>
              <a:gd name="connsiteY63" fmla="*/ 269823 h 719528"/>
              <a:gd name="connsiteX64" fmla="*/ 6340839 w 8021141"/>
              <a:gd name="connsiteY64" fmla="*/ 329784 h 719528"/>
              <a:gd name="connsiteX65" fmla="*/ 6520721 w 8021141"/>
              <a:gd name="connsiteY65" fmla="*/ 284814 h 719528"/>
              <a:gd name="connsiteX66" fmla="*/ 6775554 w 8021141"/>
              <a:gd name="connsiteY66" fmla="*/ 479686 h 719528"/>
              <a:gd name="connsiteX67" fmla="*/ 6820524 w 8021141"/>
              <a:gd name="connsiteY67" fmla="*/ 494676 h 719528"/>
              <a:gd name="connsiteX68" fmla="*/ 6865495 w 8021141"/>
              <a:gd name="connsiteY68" fmla="*/ 479686 h 719528"/>
              <a:gd name="connsiteX69" fmla="*/ 6940446 w 8021141"/>
              <a:gd name="connsiteY69" fmla="*/ 404735 h 719528"/>
              <a:gd name="connsiteX70" fmla="*/ 6985416 w 8021141"/>
              <a:gd name="connsiteY70" fmla="*/ 359764 h 719528"/>
              <a:gd name="connsiteX71" fmla="*/ 7030387 w 8021141"/>
              <a:gd name="connsiteY71" fmla="*/ 344774 h 719528"/>
              <a:gd name="connsiteX72" fmla="*/ 7165298 w 8021141"/>
              <a:gd name="connsiteY72" fmla="*/ 494676 h 719528"/>
              <a:gd name="connsiteX73" fmla="*/ 7210269 w 8021141"/>
              <a:gd name="connsiteY73" fmla="*/ 539646 h 719528"/>
              <a:gd name="connsiteX74" fmla="*/ 7285219 w 8021141"/>
              <a:gd name="connsiteY74" fmla="*/ 674558 h 719528"/>
              <a:gd name="connsiteX75" fmla="*/ 7345180 w 8021141"/>
              <a:gd name="connsiteY75" fmla="*/ 599607 h 719528"/>
              <a:gd name="connsiteX76" fmla="*/ 7360170 w 8021141"/>
              <a:gd name="connsiteY76" fmla="*/ 554637 h 719528"/>
              <a:gd name="connsiteX77" fmla="*/ 7435121 w 8021141"/>
              <a:gd name="connsiteY77" fmla="*/ 464696 h 719528"/>
              <a:gd name="connsiteX78" fmla="*/ 7495082 w 8021141"/>
              <a:gd name="connsiteY78" fmla="*/ 404735 h 719528"/>
              <a:gd name="connsiteX79" fmla="*/ 7570033 w 8021141"/>
              <a:gd name="connsiteY79" fmla="*/ 464696 h 719528"/>
              <a:gd name="connsiteX80" fmla="*/ 7719934 w 8021141"/>
              <a:gd name="connsiteY80" fmla="*/ 599607 h 719528"/>
              <a:gd name="connsiteX81" fmla="*/ 7749914 w 8021141"/>
              <a:gd name="connsiteY81" fmla="*/ 659568 h 719528"/>
              <a:gd name="connsiteX82" fmla="*/ 7779895 w 8021141"/>
              <a:gd name="connsiteY82" fmla="*/ 629587 h 719528"/>
              <a:gd name="connsiteX83" fmla="*/ 7794885 w 8021141"/>
              <a:gd name="connsiteY83" fmla="*/ 584617 h 719528"/>
              <a:gd name="connsiteX84" fmla="*/ 7839855 w 8021141"/>
              <a:gd name="connsiteY84" fmla="*/ 524656 h 719528"/>
              <a:gd name="connsiteX85" fmla="*/ 7854846 w 8021141"/>
              <a:gd name="connsiteY85" fmla="*/ 479686 h 719528"/>
              <a:gd name="connsiteX86" fmla="*/ 7884826 w 8021141"/>
              <a:gd name="connsiteY86" fmla="*/ 434715 h 719528"/>
              <a:gd name="connsiteX87" fmla="*/ 7899816 w 8021141"/>
              <a:gd name="connsiteY87" fmla="*/ 329784 h 719528"/>
              <a:gd name="connsiteX88" fmla="*/ 7944787 w 8021141"/>
              <a:gd name="connsiteY88" fmla="*/ 164892 h 719528"/>
              <a:gd name="connsiteX89" fmla="*/ 7959777 w 8021141"/>
              <a:gd name="connsiteY89" fmla="*/ 119922 h 719528"/>
              <a:gd name="connsiteX90" fmla="*/ 8019737 w 8021141"/>
              <a:gd name="connsiteY90" fmla="*/ 29981 h 719528"/>
              <a:gd name="connsiteX91" fmla="*/ 8019737 w 8021141"/>
              <a:gd name="connsiteY91" fmla="*/ 0 h 71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8021141" h="719528">
                <a:moveTo>
                  <a:pt x="0" y="194873"/>
                </a:moveTo>
                <a:cubicBezTo>
                  <a:pt x="24984" y="199870"/>
                  <a:pt x="50780" y="201806"/>
                  <a:pt x="74951" y="209863"/>
                </a:cubicBezTo>
                <a:cubicBezTo>
                  <a:pt x="152640" y="235759"/>
                  <a:pt x="115892" y="230623"/>
                  <a:pt x="164892" y="269823"/>
                </a:cubicBezTo>
                <a:cubicBezTo>
                  <a:pt x="178960" y="281077"/>
                  <a:pt x="195641" y="288743"/>
                  <a:pt x="209862" y="299804"/>
                </a:cubicBezTo>
                <a:cubicBezTo>
                  <a:pt x="240667" y="323764"/>
                  <a:pt x="268582" y="351340"/>
                  <a:pt x="299803" y="374755"/>
                </a:cubicBezTo>
                <a:cubicBezTo>
                  <a:pt x="328628" y="396374"/>
                  <a:pt x="366677" y="407035"/>
                  <a:pt x="389744" y="434715"/>
                </a:cubicBezTo>
                <a:cubicBezTo>
                  <a:pt x="473743" y="535513"/>
                  <a:pt x="437100" y="497060"/>
                  <a:pt x="494675" y="554637"/>
                </a:cubicBezTo>
                <a:cubicBezTo>
                  <a:pt x="499672" y="539647"/>
                  <a:pt x="500481" y="522524"/>
                  <a:pt x="509665" y="509666"/>
                </a:cubicBezTo>
                <a:cubicBezTo>
                  <a:pt x="526094" y="486665"/>
                  <a:pt x="549639" y="469692"/>
                  <a:pt x="569626" y="449705"/>
                </a:cubicBezTo>
                <a:cubicBezTo>
                  <a:pt x="584616" y="434715"/>
                  <a:pt x="596418" y="415642"/>
                  <a:pt x="614596" y="404735"/>
                </a:cubicBezTo>
                <a:cubicBezTo>
                  <a:pt x="664563" y="374755"/>
                  <a:pt x="716013" y="347117"/>
                  <a:pt x="764498" y="314794"/>
                </a:cubicBezTo>
                <a:cubicBezTo>
                  <a:pt x="779488" y="304801"/>
                  <a:pt x="795401" y="296069"/>
                  <a:pt x="809469" y="284814"/>
                </a:cubicBezTo>
                <a:cubicBezTo>
                  <a:pt x="839981" y="260405"/>
                  <a:pt x="847171" y="243251"/>
                  <a:pt x="869429" y="209863"/>
                </a:cubicBezTo>
                <a:cubicBezTo>
                  <a:pt x="874426" y="194873"/>
                  <a:pt x="869090" y="161060"/>
                  <a:pt x="884419" y="164892"/>
                </a:cubicBezTo>
                <a:cubicBezTo>
                  <a:pt x="925845" y="175248"/>
                  <a:pt x="929727" y="240518"/>
                  <a:pt x="944380" y="269823"/>
                </a:cubicBezTo>
                <a:cubicBezTo>
                  <a:pt x="957410" y="295883"/>
                  <a:pt x="975201" y="319305"/>
                  <a:pt x="989351" y="344774"/>
                </a:cubicBezTo>
                <a:cubicBezTo>
                  <a:pt x="1000203" y="364308"/>
                  <a:pt x="1006936" y="386142"/>
                  <a:pt x="1019331" y="404735"/>
                </a:cubicBezTo>
                <a:cubicBezTo>
                  <a:pt x="1055932" y="459637"/>
                  <a:pt x="1080921" y="481315"/>
                  <a:pt x="1124262" y="524656"/>
                </a:cubicBezTo>
                <a:cubicBezTo>
                  <a:pt x="1129259" y="539646"/>
                  <a:pt x="1128079" y="558454"/>
                  <a:pt x="1139252" y="569627"/>
                </a:cubicBezTo>
                <a:cubicBezTo>
                  <a:pt x="1174584" y="604959"/>
                  <a:pt x="1259174" y="659568"/>
                  <a:pt x="1259174" y="659568"/>
                </a:cubicBezTo>
                <a:cubicBezTo>
                  <a:pt x="1274164" y="654571"/>
                  <a:pt x="1297416" y="658875"/>
                  <a:pt x="1304144" y="644578"/>
                </a:cubicBezTo>
                <a:cubicBezTo>
                  <a:pt x="1339809" y="568790"/>
                  <a:pt x="1353872" y="484608"/>
                  <a:pt x="1379095" y="404735"/>
                </a:cubicBezTo>
                <a:cubicBezTo>
                  <a:pt x="1383853" y="389667"/>
                  <a:pt x="1389088" y="374754"/>
                  <a:pt x="1394085" y="359764"/>
                </a:cubicBezTo>
                <a:cubicBezTo>
                  <a:pt x="1399082" y="344774"/>
                  <a:pt x="1397902" y="325967"/>
                  <a:pt x="1409075" y="314794"/>
                </a:cubicBezTo>
                <a:cubicBezTo>
                  <a:pt x="1424065" y="299804"/>
                  <a:pt x="1436407" y="281582"/>
                  <a:pt x="1454046" y="269823"/>
                </a:cubicBezTo>
                <a:cubicBezTo>
                  <a:pt x="1478647" y="253422"/>
                  <a:pt x="1578075" y="241657"/>
                  <a:pt x="1588957" y="239843"/>
                </a:cubicBezTo>
                <a:cubicBezTo>
                  <a:pt x="1896472" y="301345"/>
                  <a:pt x="1562751" y="229249"/>
                  <a:pt x="2293495" y="524656"/>
                </a:cubicBezTo>
                <a:cubicBezTo>
                  <a:pt x="2317116" y="534205"/>
                  <a:pt x="2343462" y="534649"/>
                  <a:pt x="2368446" y="539646"/>
                </a:cubicBezTo>
                <a:cubicBezTo>
                  <a:pt x="2393429" y="549640"/>
                  <a:pt x="2418807" y="558699"/>
                  <a:pt x="2443396" y="569627"/>
                </a:cubicBezTo>
                <a:cubicBezTo>
                  <a:pt x="2463816" y="578703"/>
                  <a:pt x="2481445" y="603989"/>
                  <a:pt x="2503357" y="599607"/>
                </a:cubicBezTo>
                <a:cubicBezTo>
                  <a:pt x="2518851" y="596508"/>
                  <a:pt x="2511930" y="569076"/>
                  <a:pt x="2518347" y="554637"/>
                </a:cubicBezTo>
                <a:cubicBezTo>
                  <a:pt x="2531961" y="524007"/>
                  <a:pt x="2548328" y="494676"/>
                  <a:pt x="2563318" y="464696"/>
                </a:cubicBezTo>
                <a:cubicBezTo>
                  <a:pt x="2573311" y="424722"/>
                  <a:pt x="2585217" y="385178"/>
                  <a:pt x="2593298" y="344774"/>
                </a:cubicBezTo>
                <a:cubicBezTo>
                  <a:pt x="2647009" y="76217"/>
                  <a:pt x="2578840" y="357638"/>
                  <a:pt x="2623278" y="179882"/>
                </a:cubicBezTo>
                <a:cubicBezTo>
                  <a:pt x="2647455" y="204059"/>
                  <a:pt x="2665137" y="225661"/>
                  <a:pt x="2698229" y="239843"/>
                </a:cubicBezTo>
                <a:cubicBezTo>
                  <a:pt x="2717165" y="247959"/>
                  <a:pt x="2738381" y="249173"/>
                  <a:pt x="2758190" y="254833"/>
                </a:cubicBezTo>
                <a:cubicBezTo>
                  <a:pt x="2773383" y="259174"/>
                  <a:pt x="2788170" y="264826"/>
                  <a:pt x="2803160" y="269823"/>
                </a:cubicBezTo>
                <a:cubicBezTo>
                  <a:pt x="2873114" y="264826"/>
                  <a:pt x="2942925" y="252642"/>
                  <a:pt x="3013023" y="254833"/>
                </a:cubicBezTo>
                <a:cubicBezTo>
                  <a:pt x="3197338" y="260593"/>
                  <a:pt x="3219182" y="268898"/>
                  <a:pt x="3342806" y="299804"/>
                </a:cubicBezTo>
                <a:cubicBezTo>
                  <a:pt x="3382780" y="334781"/>
                  <a:pt x="3425169" y="367176"/>
                  <a:pt x="3462728" y="404735"/>
                </a:cubicBezTo>
                <a:cubicBezTo>
                  <a:pt x="3490323" y="432330"/>
                  <a:pt x="3498653" y="494676"/>
                  <a:pt x="3537678" y="494676"/>
                </a:cubicBezTo>
                <a:cubicBezTo>
                  <a:pt x="3568072" y="494676"/>
                  <a:pt x="3546708" y="434539"/>
                  <a:pt x="3552669" y="404735"/>
                </a:cubicBezTo>
                <a:cubicBezTo>
                  <a:pt x="3561704" y="359562"/>
                  <a:pt x="3570779" y="314335"/>
                  <a:pt x="3582649" y="269823"/>
                </a:cubicBezTo>
                <a:cubicBezTo>
                  <a:pt x="3590792" y="239288"/>
                  <a:pt x="3612629" y="179882"/>
                  <a:pt x="3612629" y="179882"/>
                </a:cubicBezTo>
                <a:cubicBezTo>
                  <a:pt x="3627619" y="184879"/>
                  <a:pt x="3645261" y="185002"/>
                  <a:pt x="3657600" y="194873"/>
                </a:cubicBezTo>
                <a:cubicBezTo>
                  <a:pt x="3671668" y="206127"/>
                  <a:pt x="3678032" y="224566"/>
                  <a:pt x="3687580" y="239843"/>
                </a:cubicBezTo>
                <a:cubicBezTo>
                  <a:pt x="3703022" y="264550"/>
                  <a:pt x="3713899" y="292411"/>
                  <a:pt x="3732551" y="314794"/>
                </a:cubicBezTo>
                <a:cubicBezTo>
                  <a:pt x="3764218" y="352794"/>
                  <a:pt x="3804392" y="382958"/>
                  <a:pt x="3837482" y="419725"/>
                </a:cubicBezTo>
                <a:cubicBezTo>
                  <a:pt x="3849534" y="433116"/>
                  <a:pt x="3853783" y="452971"/>
                  <a:pt x="3867462" y="464696"/>
                </a:cubicBezTo>
                <a:cubicBezTo>
                  <a:pt x="3889583" y="483657"/>
                  <a:pt x="3917429" y="494676"/>
                  <a:pt x="3942413" y="509666"/>
                </a:cubicBezTo>
                <a:lnTo>
                  <a:pt x="4557010" y="434715"/>
                </a:lnTo>
                <a:cubicBezTo>
                  <a:pt x="4572666" y="432580"/>
                  <a:pt x="4587633" y="426346"/>
                  <a:pt x="4601980" y="419725"/>
                </a:cubicBezTo>
                <a:cubicBezTo>
                  <a:pt x="4652703" y="396314"/>
                  <a:pt x="4702694" y="371260"/>
                  <a:pt x="4751882" y="344774"/>
                </a:cubicBezTo>
                <a:cubicBezTo>
                  <a:pt x="4767744" y="336233"/>
                  <a:pt x="4781862" y="324787"/>
                  <a:pt x="4796852" y="314794"/>
                </a:cubicBezTo>
                <a:cubicBezTo>
                  <a:pt x="4921770" y="339778"/>
                  <a:pt x="5059274" y="329660"/>
                  <a:pt x="5171606" y="389745"/>
                </a:cubicBezTo>
                <a:cubicBezTo>
                  <a:pt x="5283765" y="449737"/>
                  <a:pt x="5351488" y="569627"/>
                  <a:pt x="5441429" y="659568"/>
                </a:cubicBezTo>
                <a:cubicBezTo>
                  <a:pt x="5451423" y="669561"/>
                  <a:pt x="5459651" y="681708"/>
                  <a:pt x="5471410" y="689548"/>
                </a:cubicBezTo>
                <a:lnTo>
                  <a:pt x="5516380" y="719528"/>
                </a:lnTo>
                <a:cubicBezTo>
                  <a:pt x="5536319" y="659712"/>
                  <a:pt x="5542209" y="637890"/>
                  <a:pt x="5576341" y="569627"/>
                </a:cubicBezTo>
                <a:cubicBezTo>
                  <a:pt x="5584398" y="553513"/>
                  <a:pt x="5599630" y="541383"/>
                  <a:pt x="5606321" y="524656"/>
                </a:cubicBezTo>
                <a:cubicBezTo>
                  <a:pt x="5629794" y="465972"/>
                  <a:pt x="5646295" y="404735"/>
                  <a:pt x="5666282" y="344774"/>
                </a:cubicBezTo>
                <a:cubicBezTo>
                  <a:pt x="5671279" y="309797"/>
                  <a:pt x="5665471" y="271445"/>
                  <a:pt x="5681272" y="239843"/>
                </a:cubicBezTo>
                <a:cubicBezTo>
                  <a:pt x="5688338" y="225710"/>
                  <a:pt x="5710472" y="223867"/>
                  <a:pt x="5726242" y="224853"/>
                </a:cubicBezTo>
                <a:cubicBezTo>
                  <a:pt x="5871637" y="233940"/>
                  <a:pt x="6016052" y="254833"/>
                  <a:pt x="6160957" y="269823"/>
                </a:cubicBezTo>
                <a:cubicBezTo>
                  <a:pt x="6220918" y="289810"/>
                  <a:pt x="6279522" y="345113"/>
                  <a:pt x="6340839" y="329784"/>
                </a:cubicBezTo>
                <a:lnTo>
                  <a:pt x="6520721" y="284814"/>
                </a:lnTo>
                <a:cubicBezTo>
                  <a:pt x="6605665" y="349771"/>
                  <a:pt x="6687950" y="418363"/>
                  <a:pt x="6775554" y="479686"/>
                </a:cubicBezTo>
                <a:cubicBezTo>
                  <a:pt x="6788499" y="488747"/>
                  <a:pt x="6804723" y="494676"/>
                  <a:pt x="6820524" y="494676"/>
                </a:cubicBezTo>
                <a:cubicBezTo>
                  <a:pt x="6836325" y="494676"/>
                  <a:pt x="6850505" y="484683"/>
                  <a:pt x="6865495" y="479686"/>
                </a:cubicBezTo>
                <a:lnTo>
                  <a:pt x="6940446" y="404735"/>
                </a:lnTo>
                <a:cubicBezTo>
                  <a:pt x="6955436" y="389745"/>
                  <a:pt x="6965305" y="366468"/>
                  <a:pt x="6985416" y="359764"/>
                </a:cubicBezTo>
                <a:lnTo>
                  <a:pt x="7030387" y="344774"/>
                </a:lnTo>
                <a:cubicBezTo>
                  <a:pt x="7257501" y="571888"/>
                  <a:pt x="7024469" y="330376"/>
                  <a:pt x="7165298" y="494676"/>
                </a:cubicBezTo>
                <a:cubicBezTo>
                  <a:pt x="7179094" y="510772"/>
                  <a:pt x="7198510" y="522007"/>
                  <a:pt x="7210269" y="539646"/>
                </a:cubicBezTo>
                <a:cubicBezTo>
                  <a:pt x="7238805" y="582450"/>
                  <a:pt x="7260236" y="629587"/>
                  <a:pt x="7285219" y="674558"/>
                </a:cubicBezTo>
                <a:cubicBezTo>
                  <a:pt x="7313107" y="646671"/>
                  <a:pt x="7326269" y="637430"/>
                  <a:pt x="7345180" y="599607"/>
                </a:cubicBezTo>
                <a:cubicBezTo>
                  <a:pt x="7352246" y="585474"/>
                  <a:pt x="7351405" y="567784"/>
                  <a:pt x="7360170" y="554637"/>
                </a:cubicBezTo>
                <a:cubicBezTo>
                  <a:pt x="7381818" y="522166"/>
                  <a:pt x="7409014" y="493704"/>
                  <a:pt x="7435121" y="464696"/>
                </a:cubicBezTo>
                <a:cubicBezTo>
                  <a:pt x="7454030" y="443686"/>
                  <a:pt x="7495082" y="404735"/>
                  <a:pt x="7495082" y="404735"/>
                </a:cubicBezTo>
                <a:cubicBezTo>
                  <a:pt x="7520066" y="424722"/>
                  <a:pt x="7546359" y="443174"/>
                  <a:pt x="7570033" y="464696"/>
                </a:cubicBezTo>
                <a:cubicBezTo>
                  <a:pt x="7739128" y="618419"/>
                  <a:pt x="7589823" y="502024"/>
                  <a:pt x="7719934" y="599607"/>
                </a:cubicBezTo>
                <a:cubicBezTo>
                  <a:pt x="7729927" y="619594"/>
                  <a:pt x="7729927" y="649575"/>
                  <a:pt x="7749914" y="659568"/>
                </a:cubicBezTo>
                <a:cubicBezTo>
                  <a:pt x="7762555" y="665888"/>
                  <a:pt x="7772623" y="641706"/>
                  <a:pt x="7779895" y="629587"/>
                </a:cubicBezTo>
                <a:cubicBezTo>
                  <a:pt x="7788025" y="616038"/>
                  <a:pt x="7787046" y="598336"/>
                  <a:pt x="7794885" y="584617"/>
                </a:cubicBezTo>
                <a:cubicBezTo>
                  <a:pt x="7807280" y="562925"/>
                  <a:pt x="7824865" y="544643"/>
                  <a:pt x="7839855" y="524656"/>
                </a:cubicBezTo>
                <a:cubicBezTo>
                  <a:pt x="7844852" y="509666"/>
                  <a:pt x="7847780" y="493819"/>
                  <a:pt x="7854846" y="479686"/>
                </a:cubicBezTo>
                <a:cubicBezTo>
                  <a:pt x="7862903" y="463572"/>
                  <a:pt x="7879649" y="451971"/>
                  <a:pt x="7884826" y="434715"/>
                </a:cubicBezTo>
                <a:cubicBezTo>
                  <a:pt x="7894978" y="400873"/>
                  <a:pt x="7894008" y="364635"/>
                  <a:pt x="7899816" y="329784"/>
                </a:cubicBezTo>
                <a:cubicBezTo>
                  <a:pt x="7913942" y="245030"/>
                  <a:pt x="7915508" y="252727"/>
                  <a:pt x="7944787" y="164892"/>
                </a:cubicBezTo>
                <a:cubicBezTo>
                  <a:pt x="7949784" y="149902"/>
                  <a:pt x="7948604" y="131095"/>
                  <a:pt x="7959777" y="119922"/>
                </a:cubicBezTo>
                <a:cubicBezTo>
                  <a:pt x="7994078" y="85620"/>
                  <a:pt x="8001587" y="84430"/>
                  <a:pt x="8019737" y="29981"/>
                </a:cubicBezTo>
                <a:cubicBezTo>
                  <a:pt x="8022897" y="20500"/>
                  <a:pt x="8019737" y="9994"/>
                  <a:pt x="8019737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uffertomongo_js_-_BSEE_-____Sites_GridSatTags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94900"/>
            <a:ext cx="5943600" cy="5346700"/>
          </a:xfrm>
          <a:prstGeom prst="rect">
            <a:avLst/>
          </a:prstGeom>
        </p:spPr>
      </p:pic>
      <p:pic>
        <p:nvPicPr>
          <p:cNvPr id="8" name="Picture 7" descr="Evigia_GRID_Tag_and_GRIDSAT_Tag_Message_Formats_-_BSEE_Grid_Tags_-_Confluen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76" y="838200"/>
            <a:ext cx="11709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710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BLACK_White Bkgd">
  <a:themeElements>
    <a:clrScheme name="AECOM online green and blu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5"/>
      </a:accent1>
      <a:accent2>
        <a:srgbClr val="7FBB42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BLUE_White Bkgd">
  <a:themeElements>
    <a:clrScheme name="AECOM online green and blu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5"/>
      </a:accent1>
      <a:accent2>
        <a:srgbClr val="7FBB42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00.xml><?xml version="1.0" encoding="utf-8"?>
<EsriMapsInfo xmlns="ESRI.ArcGIS.Mapping.OfficeIntegration.PowerPointInfo">
  <Version>Version1</Version>
  <RequiresSignIn>False</RequiresSignIn>
</EsriMapsInfo>
</file>

<file path=customXml/item101.xml><?xml version="1.0" encoding="utf-8"?>
<EsriMapsInfo xmlns="ESRI.ArcGIS.Mapping.OfficeIntegration.PowerPointInfo">
  <Version>Version1</Version>
  <RequiresSignIn>False</RequiresSignIn>
</EsriMapsInfo>
</file>

<file path=customXml/item102.xml><?xml version="1.0" encoding="utf-8"?>
<EsriMapsInfo xmlns="ESRI.ArcGIS.Mapping.OfficeIntegration.PowerPointInfo">
  <Version>Version1</Version>
  <RequiresSignIn>False</RequiresSignIn>
</EsriMapsInfo>
</file>

<file path=customXml/item103.xml><?xml version="1.0" encoding="utf-8"?>
<EsriMapsInfo xmlns="ESRI.ArcGIS.Mapping.OfficeIntegration.PowerPointInfo">
  <Version>Version1</Version>
  <RequiresSignIn>False</RequiresSignIn>
</EsriMapsInfo>
</file>

<file path=customXml/item104.xml><?xml version="1.0" encoding="utf-8"?>
<EsriMapsInfo xmlns="ESRI.ArcGIS.Mapping.OfficeIntegration.PowerPointInfo">
  <Version>Version1</Version>
  <RequiresSignIn>False</RequiresSignIn>
</EsriMapsInfo>
</file>

<file path=customXml/item105.xml><?xml version="1.0" encoding="utf-8"?>
<EsriMapsInfo xmlns="ESRI.ArcGIS.Mapping.OfficeIntegration.PowerPointInfo">
  <Version>Version1</Version>
  <RequiresSignIn>False</RequiresSignIn>
</EsriMapsInfo>
</file>

<file path=customXml/item106.xml><?xml version="1.0" encoding="utf-8"?>
<EsriMapsInfo xmlns="ESRI.ArcGIS.Mapping.OfficeIntegration.PowerPointInfo">
  <Version>Version1</Version>
  <RequiresSignIn>False</RequiresSignIn>
</EsriMapsInfo>
</file>

<file path=customXml/item107.xml><?xml version="1.0" encoding="utf-8"?>
<EsriMapsInfo xmlns="ESRI.ArcGIS.Mapping.OfficeIntegration.PowerPointInfo">
  <Version>Version1</Version>
  <RequiresSignIn>False</RequiresSignIn>
</EsriMapsInfo>
</file>

<file path=customXml/item108.xml><?xml version="1.0" encoding="utf-8"?>
<EsriMapsInfo xmlns="ESRI.ArcGIS.Mapping.OfficeIntegration.PowerPointInfo">
  <Version>Version1</Version>
  <RequiresSignIn>False</RequiresSignIn>
</EsriMapsInfo>
</file>

<file path=customXml/item109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10.xml><?xml version="1.0" encoding="utf-8"?>
<EsriMapsInfo xmlns="ESRI.ArcGIS.Mapping.OfficeIntegration.PowerPointInfo">
  <Version>Version1</Version>
  <RequiresSignIn>False</RequiresSignIn>
</EsriMapsInfo>
</file>

<file path=customXml/item111.xml><?xml version="1.0" encoding="utf-8"?>
<EsriMapsInfo xmlns="ESRI.ArcGIS.Mapping.OfficeIntegration.PowerPointInfo">
  <Version>Version1</Version>
  <RequiresSignIn>False</RequiresSignIn>
</EsriMapsInfo>
</file>

<file path=customXml/item112.xml><?xml version="1.0" encoding="utf-8"?>
<EsriMapsInfo xmlns="ESRI.ArcGIS.Mapping.OfficeIntegration.PowerPointInfo">
  <Version>Version1</Version>
  <RequiresSignIn>False</RequiresSignIn>
</EsriMapsInfo>
</file>

<file path=customXml/item113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69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70.xml><?xml version="1.0" encoding="utf-8"?>
<EsriMapsInfo xmlns="ESRI.ArcGIS.Mapping.OfficeIntegration.PowerPointInfo">
  <Version>Version1</Version>
  <RequiresSignIn>False</RequiresSignIn>
</EsriMapsInfo>
</file>

<file path=customXml/item71.xml><?xml version="1.0" encoding="utf-8"?>
<EsriMapsInfo xmlns="ESRI.ArcGIS.Mapping.OfficeIntegration.PowerPointInfo">
  <Version>Version1</Version>
  <RequiresSignIn>False</RequiresSignIn>
</EsriMapsInfo>
</file>

<file path=customXml/item72.xml><?xml version="1.0" encoding="utf-8"?>
<EsriMapsInfo xmlns="ESRI.ArcGIS.Mapping.OfficeIntegration.PowerPointInfo">
  <Version>Version1</Version>
  <RequiresSignIn>False</RequiresSignIn>
</EsriMapsInfo>
</file>

<file path=customXml/item73.xml><?xml version="1.0" encoding="utf-8"?>
<EsriMapsInfo xmlns="ESRI.ArcGIS.Mapping.OfficeIntegration.PowerPointInfo">
  <Version>Version1</Version>
  <RequiresSignIn>False</RequiresSignIn>
</EsriMapsInfo>
</file>

<file path=customXml/item74.xml><?xml version="1.0" encoding="utf-8"?>
<EsriMapsInfo xmlns="ESRI.ArcGIS.Mapping.OfficeIntegration.PowerPointInfo">
  <Version>Version1</Version>
  <RequiresSignIn>False</RequiresSignIn>
</EsriMapsInfo>
</file>

<file path=customXml/item75.xml><?xml version="1.0" encoding="utf-8"?>
<EsriMapsInfo xmlns="ESRI.ArcGIS.Mapping.OfficeIntegration.PowerPointInfo">
  <Version>Version1</Version>
  <RequiresSignIn>False</RequiresSignIn>
</EsriMapsInfo>
</file>

<file path=customXml/item76.xml><?xml version="1.0" encoding="utf-8"?>
<EsriMapsInfo xmlns="ESRI.ArcGIS.Mapping.OfficeIntegration.PowerPointInfo">
  <Version>Version1</Version>
  <RequiresSignIn>False</RequiresSignIn>
</EsriMapsInfo>
</file>

<file path=customXml/item77.xml><?xml version="1.0" encoding="utf-8"?>
<EsriMapsInfo xmlns="ESRI.ArcGIS.Mapping.OfficeIntegration.PowerPointInfo">
  <Version>Version1</Version>
  <RequiresSignIn>False</RequiresSignIn>
</EsriMapsInfo>
</file>

<file path=customXml/item78.xml><?xml version="1.0" encoding="utf-8"?>
<EsriMapsInfo xmlns="ESRI.ArcGIS.Mapping.OfficeIntegration.PowerPointInfo">
  <Version>Version1</Version>
  <RequiresSignIn>False</RequiresSignIn>
</EsriMapsInfo>
</file>

<file path=customXml/item79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80.xml><?xml version="1.0" encoding="utf-8"?>
<EsriMapsInfo xmlns="ESRI.ArcGIS.Mapping.OfficeIntegration.PowerPointInfo">
  <Version>Version1</Version>
  <RequiresSignIn>False</RequiresSignIn>
</EsriMapsInfo>
</file>

<file path=customXml/item81.xml><?xml version="1.0" encoding="utf-8"?>
<EsriMapsInfo xmlns="ESRI.ArcGIS.Mapping.OfficeIntegration.PowerPointInfo">
  <Version>Version1</Version>
  <RequiresSignIn>False</RequiresSignIn>
</EsriMapsInfo>
</file>

<file path=customXml/item82.xml><?xml version="1.0" encoding="utf-8"?>
<EsriMapsInfo xmlns="ESRI.ArcGIS.Mapping.OfficeIntegration.PowerPointInfo">
  <Version>Version1</Version>
  <RequiresSignIn>False</RequiresSignIn>
</EsriMapsInfo>
</file>

<file path=customXml/item83.xml><?xml version="1.0" encoding="utf-8"?>
<EsriMapsInfo xmlns="ESRI.ArcGIS.Mapping.OfficeIntegration.PowerPointInfo">
  <Version>Version1</Version>
  <RequiresSignIn>False</RequiresSignIn>
</EsriMapsInfo>
</file>

<file path=customXml/item84.xml><?xml version="1.0" encoding="utf-8"?>
<EsriMapsInfo xmlns="ESRI.ArcGIS.Mapping.OfficeIntegration.PowerPointInfo">
  <Version>Version1</Version>
  <RequiresSignIn>False</RequiresSignIn>
</EsriMapsInfo>
</file>

<file path=customXml/item85.xml><?xml version="1.0" encoding="utf-8"?>
<EsriMapsInfo xmlns="ESRI.ArcGIS.Mapping.OfficeIntegration.PowerPointInfo">
  <Version>Version1</Version>
  <RequiresSignIn>False</RequiresSignIn>
</EsriMapsInfo>
</file>

<file path=customXml/item86.xml><?xml version="1.0" encoding="utf-8"?>
<EsriMapsInfo xmlns="ESRI.ArcGIS.Mapping.OfficeIntegration.PowerPointInfo">
  <Version>Version1</Version>
  <RequiresSignIn>False</RequiresSignIn>
</EsriMapsInfo>
</file>

<file path=customXml/item87.xml><?xml version="1.0" encoding="utf-8"?>
<EsriMapsInfo xmlns="ESRI.ArcGIS.Mapping.OfficeIntegration.PowerPointInfo">
  <Version>Version1</Version>
  <RequiresSignIn>False</RequiresSignIn>
</EsriMapsInfo>
</file>

<file path=customXml/item88.xml><?xml version="1.0" encoding="utf-8"?>
<EsriMapsInfo xmlns="ESRI.ArcGIS.Mapping.OfficeIntegration.PowerPointInfo">
  <Version>Version1</Version>
  <RequiresSignIn>False</RequiresSignIn>
</EsriMapsInfo>
</file>

<file path=customXml/item89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90.xml><?xml version="1.0" encoding="utf-8"?>
<EsriMapsInfo xmlns="ESRI.ArcGIS.Mapping.OfficeIntegration.PowerPointInfo">
  <Version>Version1</Version>
  <RequiresSignIn>False</RequiresSignIn>
</EsriMapsInfo>
</file>

<file path=customXml/item91.xml><?xml version="1.0" encoding="utf-8"?>
<EsriMapsInfo xmlns="ESRI.ArcGIS.Mapping.OfficeIntegration.PowerPointInfo">
  <Version>Version1</Version>
  <RequiresSignIn>False</RequiresSignIn>
</EsriMapsInfo>
</file>

<file path=customXml/item92.xml><?xml version="1.0" encoding="utf-8"?>
<EsriMapsInfo xmlns="ESRI.ArcGIS.Mapping.OfficeIntegration.PowerPointInfo">
  <Version>Version1</Version>
  <RequiresSignIn>False</RequiresSignIn>
</EsriMapsInfo>
</file>

<file path=customXml/item93.xml><?xml version="1.0" encoding="utf-8"?>
<EsriMapsInfo xmlns="ESRI.ArcGIS.Mapping.OfficeIntegration.PowerPointInfo">
  <Version>Version1</Version>
  <RequiresSignIn>False</RequiresSignIn>
</EsriMapsInfo>
</file>

<file path=customXml/item94.xml><?xml version="1.0" encoding="utf-8"?>
<EsriMapsInfo xmlns="ESRI.ArcGIS.Mapping.OfficeIntegration.PowerPointInfo">
  <Version>Version1</Version>
  <RequiresSignIn>False</RequiresSignIn>
</EsriMapsInfo>
</file>

<file path=customXml/item95.xml><?xml version="1.0" encoding="utf-8"?>
<EsriMapsInfo xmlns="ESRI.ArcGIS.Mapping.OfficeIntegration.PowerPointInfo">
  <Version>Version1</Version>
  <RequiresSignIn>False</RequiresSignIn>
</EsriMapsInfo>
</file>

<file path=customXml/item96.xml><?xml version="1.0" encoding="utf-8"?>
<EsriMapsInfo xmlns="ESRI.ArcGIS.Mapping.OfficeIntegration.PowerPointInfo">
  <Version>Version1</Version>
  <RequiresSignIn>False</RequiresSignIn>
</EsriMapsInfo>
</file>

<file path=customXml/item97.xml><?xml version="1.0" encoding="utf-8"?>
<EsriMapsInfo xmlns="ESRI.ArcGIS.Mapping.OfficeIntegration.PowerPointInfo">
  <Version>Version1</Version>
  <RequiresSignIn>False</RequiresSignIn>
</EsriMapsInfo>
</file>

<file path=customXml/item98.xml><?xml version="1.0" encoding="utf-8"?>
<EsriMapsInfo xmlns="ESRI.ArcGIS.Mapping.OfficeIntegration.PowerPointInfo">
  <Version>Version1</Version>
  <RequiresSignIn>False</RequiresSignIn>
</EsriMapsInfo>
</file>

<file path=customXml/item9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00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01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02.xml><?xml version="1.0" encoding="utf-8"?>
<ds:datastoreItem xmlns:ds="http://schemas.openxmlformats.org/officeDocument/2006/customXml" ds:itemID="{B062F240-CF9F-424B-B599-199199134647}">
  <ds:schemaRefs>
    <ds:schemaRef ds:uri="ESRI.ArcGIS.Mapping.OfficeIntegration.PowerPointInfo"/>
  </ds:schemaRefs>
</ds:datastoreItem>
</file>

<file path=customXml/itemProps103.xml><?xml version="1.0" encoding="utf-8"?>
<ds:datastoreItem xmlns:ds="http://schemas.openxmlformats.org/officeDocument/2006/customXml" ds:itemID="{FE90328D-B977-41BC-A585-BABB7AE3FF40}">
  <ds:schemaRefs>
    <ds:schemaRef ds:uri="ESRI.ArcGIS.Mapping.OfficeIntegration.PowerPointInfo"/>
  </ds:schemaRefs>
</ds:datastoreItem>
</file>

<file path=customXml/itemProps104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05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0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07.xml><?xml version="1.0" encoding="utf-8"?>
<ds:datastoreItem xmlns:ds="http://schemas.openxmlformats.org/officeDocument/2006/customXml" ds:itemID="{F814B734-E8AA-4E52-9B94-B5499052F5FD}">
  <ds:schemaRefs>
    <ds:schemaRef ds:uri="ESRI.ArcGIS.Mapping.OfficeIntegration.PowerPointInfo"/>
  </ds:schemaRefs>
</ds:datastoreItem>
</file>

<file path=customXml/itemProps108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09.xml><?xml version="1.0" encoding="utf-8"?>
<ds:datastoreItem xmlns:ds="http://schemas.openxmlformats.org/officeDocument/2006/customXml" ds:itemID="{5EADEA9E-3873-4EAF-9FD7-A142E4BEF64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110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11.xml><?xml version="1.0" encoding="utf-8"?>
<ds:datastoreItem xmlns:ds="http://schemas.openxmlformats.org/officeDocument/2006/customXml" ds:itemID="{ECC51F33-CEE7-43AF-941F-06C921F1618F}">
  <ds:schemaRefs>
    <ds:schemaRef ds:uri="ESRI.ArcGIS.Mapping.OfficeIntegration.PowerPointInfo"/>
  </ds:schemaRefs>
</ds:datastoreItem>
</file>

<file path=customXml/itemProps11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13.xml><?xml version="1.0" encoding="utf-8"?>
<ds:datastoreItem xmlns:ds="http://schemas.openxmlformats.org/officeDocument/2006/customXml" ds:itemID="{442509A3-9999-4A3A-A732-AFA1A28AEC91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04B014CB-7BAA-4FB1-9DA9-638CB100F547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F0626C02-9BC2-4F74-9289-84DDFD227EB8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9F3BDE39-B4F4-4EBD-984E-457B493FAC89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1B706819-5E64-46C5-ADD4-00B37C857600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09C8647-1B0F-4ACE-816D-153724102990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6003844A-4FB4-4088-9EAA-8CB274E0B0DE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9FDFF267-ADEE-4EE1-97B8-4E05661ED8F3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8311CC02-9592-4DE9-AF48-CEEC0823D528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3B100371-88AA-445F-95EC-B86DBE42AEEF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948D5F1B-C130-4DD5-8FF3-2A1FA5BA2440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99D5C918-DAD1-49B2-9B42-91E3635D7C54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BC9919F8-A787-48C8-B2F5-846248047339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F0B8DAF5-C2FD-4B55-BBE9-355682F3909F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5AE645D9-E25D-4826-9034-4860D5B9AFAD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7EF4E9BF-A3F8-4700-BDA8-A08006F50195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914BE62E-482B-4271-8FD3-F023CA041924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9A4A337E-6343-4801-AC3B-CBFC56AAB458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658EFF8E-2F35-4647-96F8-8C2E3E8E6AC2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978E17CF-2F7E-4A1A-9998-6B1DF37DDC19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67B3F1C6-50C6-42B7-8EBF-4D342F9F1FA5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DD3907B8-6FF3-47CB-BA76-1221892BE70E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C0BE9F98-54E7-49A6-882A-26C44E1FBEFE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0074723E-F05D-47B3-A265-9361E9A27EFD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CA43F95F-DE06-4783-8FF8-E294F3937CC0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C6FE25B4-F20F-4A25-A8CE-E3C4DD7EFF40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68239302-6587-4155-8487-FEA19E8CEFFA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90B0FCD8-E2AF-4160-A057-B07111D8FB78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9B91A1E1-B229-4A3D-956A-27E72077E39A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2C985A71-FE46-4694-80AF-078E6460C4F6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9C50B601-C625-4BA6-AC34-1A4EA51EB16B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4EA6F657-BD43-4179-B458-15AC6C8A7AE8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4FA8F45D-B949-4C5B-BE46-1E4029F3E927}">
  <ds:schemaRefs>
    <ds:schemaRef ds:uri="ESRI.ArcGIS.Mapping.OfficeIntegration.PowerPointInfo"/>
  </ds:schemaRefs>
</ds:datastoreItem>
</file>

<file path=customXml/itemProps69.xml><?xml version="1.0" encoding="utf-8"?>
<ds:datastoreItem xmlns:ds="http://schemas.openxmlformats.org/officeDocument/2006/customXml" ds:itemID="{20DC9A53-9E42-4EA5-9B9E-A9B7E6A645A9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70.xml><?xml version="1.0" encoding="utf-8"?>
<ds:datastoreItem xmlns:ds="http://schemas.openxmlformats.org/officeDocument/2006/customXml" ds:itemID="{C6C2E06C-6C6F-45FE-9808-AAC8FA9070DA}">
  <ds:schemaRefs>
    <ds:schemaRef ds:uri="ESRI.ArcGIS.Mapping.OfficeIntegration.PowerPointInfo"/>
  </ds:schemaRefs>
</ds:datastoreItem>
</file>

<file path=customXml/itemProps71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7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73.xml><?xml version="1.0" encoding="utf-8"?>
<ds:datastoreItem xmlns:ds="http://schemas.openxmlformats.org/officeDocument/2006/customXml" ds:itemID="{DFB7647F-6DA5-47EC-B6D6-6644E9DD01C8}">
  <ds:schemaRefs>
    <ds:schemaRef ds:uri="ESRI.ArcGIS.Mapping.OfficeIntegration.PowerPointInfo"/>
  </ds:schemaRefs>
</ds:datastoreItem>
</file>

<file path=customXml/itemProps74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75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76.xml><?xml version="1.0" encoding="utf-8"?>
<ds:datastoreItem xmlns:ds="http://schemas.openxmlformats.org/officeDocument/2006/customXml" ds:itemID="{080C7C9E-2EF3-4117-98D3-F59165B07277}">
  <ds:schemaRefs>
    <ds:schemaRef ds:uri="ESRI.ArcGIS.Mapping.OfficeIntegration.PowerPointInfo"/>
  </ds:schemaRefs>
</ds:datastoreItem>
</file>

<file path=customXml/itemProps77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78.xml><?xml version="1.0" encoding="utf-8"?>
<ds:datastoreItem xmlns:ds="http://schemas.openxmlformats.org/officeDocument/2006/customXml" ds:itemID="{6C45B6B4-C17D-4194-9D67-B5A83C06875C}">
  <ds:schemaRefs>
    <ds:schemaRef ds:uri="ESRI.ArcGIS.Mapping.OfficeIntegration.PowerPointInfo"/>
  </ds:schemaRefs>
</ds:datastoreItem>
</file>

<file path=customXml/itemProps79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118375D1-9912-47C2-AA4C-E236ACECB9B7}">
  <ds:schemaRefs>
    <ds:schemaRef ds:uri="ESRI.ArcGIS.Mapping.OfficeIntegration.PowerPointInfo"/>
  </ds:schemaRefs>
</ds:datastoreItem>
</file>

<file path=customXml/itemProps80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81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82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8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84.xml><?xml version="1.0" encoding="utf-8"?>
<ds:datastoreItem xmlns:ds="http://schemas.openxmlformats.org/officeDocument/2006/customXml" ds:itemID="{DB0C29C0-78DC-45EE-8CEF-F36619505106}">
  <ds:schemaRefs>
    <ds:schemaRef ds:uri="ESRI.ArcGIS.Mapping.OfficeIntegration.PowerPointInfo"/>
  </ds:schemaRefs>
</ds:datastoreItem>
</file>

<file path=customXml/itemProps85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86.xml><?xml version="1.0" encoding="utf-8"?>
<ds:datastoreItem xmlns:ds="http://schemas.openxmlformats.org/officeDocument/2006/customXml" ds:itemID="{82FEAEB2-42AF-4A8B-85D4-65046880FAE9}">
  <ds:schemaRefs>
    <ds:schemaRef ds:uri="ESRI.ArcGIS.Mapping.OfficeIntegration.PowerPointInfo"/>
  </ds:schemaRefs>
</ds:datastoreItem>
</file>

<file path=customXml/itemProps87.xml><?xml version="1.0" encoding="utf-8"?>
<ds:datastoreItem xmlns:ds="http://schemas.openxmlformats.org/officeDocument/2006/customXml" ds:itemID="{277D404C-28C4-4073-8C6A-B0FFA39E2E92}">
  <ds:schemaRefs>
    <ds:schemaRef ds:uri="ESRI.ArcGIS.Mapping.OfficeIntegration.PowerPointInfo"/>
  </ds:schemaRefs>
</ds:datastoreItem>
</file>

<file path=customXml/itemProps8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89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90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91.xml><?xml version="1.0" encoding="utf-8"?>
<ds:datastoreItem xmlns:ds="http://schemas.openxmlformats.org/officeDocument/2006/customXml" ds:itemID="{2D1BF742-0B5D-4F7C-AD8E-B71FBEA93CA7}">
  <ds:schemaRefs>
    <ds:schemaRef ds:uri="ESRI.ArcGIS.Mapping.OfficeIntegration.PowerPointInfo"/>
  </ds:schemaRefs>
</ds:datastoreItem>
</file>

<file path=customXml/itemProps92.xml><?xml version="1.0" encoding="utf-8"?>
<ds:datastoreItem xmlns:ds="http://schemas.openxmlformats.org/officeDocument/2006/customXml" ds:itemID="{3297F397-87A1-4779-AFFF-FFC5282A8484}">
  <ds:schemaRefs>
    <ds:schemaRef ds:uri="ESRI.ArcGIS.Mapping.OfficeIntegration.PowerPointInfo"/>
  </ds:schemaRefs>
</ds:datastoreItem>
</file>

<file path=customXml/itemProps93.xml><?xml version="1.0" encoding="utf-8"?>
<ds:datastoreItem xmlns:ds="http://schemas.openxmlformats.org/officeDocument/2006/customXml" ds:itemID="{96BCD95D-4604-4528-8703-2DB4C49FC690}">
  <ds:schemaRefs>
    <ds:schemaRef ds:uri="ESRI.ArcGIS.Mapping.OfficeIntegration.PowerPointInfo"/>
  </ds:schemaRefs>
</ds:datastoreItem>
</file>

<file path=customXml/itemProps9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95.xml><?xml version="1.0" encoding="utf-8"?>
<ds:datastoreItem xmlns:ds="http://schemas.openxmlformats.org/officeDocument/2006/customXml" ds:itemID="{307571CF-92D1-47BE-BC08-4BB4034AD82B}">
  <ds:schemaRefs>
    <ds:schemaRef ds:uri="ESRI.ArcGIS.Mapping.OfficeIntegration.PowerPointInfo"/>
  </ds:schemaRefs>
</ds:datastoreItem>
</file>

<file path=customXml/itemProps96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97.xml><?xml version="1.0" encoding="utf-8"?>
<ds:datastoreItem xmlns:ds="http://schemas.openxmlformats.org/officeDocument/2006/customXml" ds:itemID="{F872E33D-E0A6-4F48-A886-CEDA89DC762D}">
  <ds:schemaRefs>
    <ds:schemaRef ds:uri="ESRI.ArcGIS.Mapping.OfficeIntegration.PowerPointInfo"/>
  </ds:schemaRefs>
</ds:datastoreItem>
</file>

<file path=customXml/itemProps98.xml><?xml version="1.0" encoding="utf-8"?>
<ds:datastoreItem xmlns:ds="http://schemas.openxmlformats.org/officeDocument/2006/customXml" ds:itemID="{DDE63001-3522-4DB1-A743-A9D13F7B3475}">
  <ds:schemaRefs>
    <ds:schemaRef ds:uri="ESRI.ArcGIS.Mapping.OfficeIntegration.PowerPointInfo"/>
  </ds:schemaRefs>
</ds:datastoreItem>
</file>

<file path=customXml/itemProps99.xml><?xml version="1.0" encoding="utf-8"?>
<ds:datastoreItem xmlns:ds="http://schemas.openxmlformats.org/officeDocument/2006/customXml" ds:itemID="{EB6C9421-BDC7-4B23-AC10-A59453DF000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Esri-corp_tmplt_16X9_071614.potx</Template>
  <TotalTime>0</TotalTime>
  <Words>643</Words>
  <Application>Microsoft Macintosh PowerPoint</Application>
  <PresentationFormat>Custom</PresentationFormat>
  <Paragraphs>154</Paragraphs>
  <Slides>14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1_BLACK_White Bkgd</vt:lpstr>
      <vt:lpstr>1_BLUE_White Bkgd</vt:lpstr>
      <vt:lpstr>Real-time GIS</vt:lpstr>
      <vt:lpstr>What the project is about:</vt:lpstr>
      <vt:lpstr>PowerPoint Presentation</vt:lpstr>
      <vt:lpstr>System Architecture:</vt:lpstr>
      <vt:lpstr>Component Architecture:</vt:lpstr>
      <vt:lpstr>Satellite Gateway:</vt:lpstr>
      <vt:lpstr>Server Gateway:</vt:lpstr>
      <vt:lpstr>Data Parsing Engine:</vt:lpstr>
      <vt:lpstr>Data Parsing Engine (lat/lon):</vt:lpstr>
      <vt:lpstr>Solr:</vt:lpstr>
      <vt:lpstr>Client App:</vt:lpstr>
      <vt:lpstr>Dev Stack:</vt:lpstr>
      <vt:lpstr>What’s Next:</vt:lpstr>
      <vt:lpstr>Questions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2015-10-14T13:11:52Z</dcterms:modified>
</cp:coreProperties>
</file>